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8" r:id="rId3"/>
    <p:sldId id="266" r:id="rId4"/>
    <p:sldId id="257" r:id="rId5"/>
    <p:sldId id="288" r:id="rId6"/>
    <p:sldId id="298" r:id="rId7"/>
    <p:sldId id="259" r:id="rId8"/>
    <p:sldId id="299" r:id="rId9"/>
    <p:sldId id="260" r:id="rId10"/>
    <p:sldId id="300" r:id="rId11"/>
    <p:sldId id="261" r:id="rId12"/>
    <p:sldId id="262" r:id="rId13"/>
    <p:sldId id="294" r:id="rId14"/>
    <p:sldId id="263" r:id="rId15"/>
    <p:sldId id="295" r:id="rId16"/>
    <p:sldId id="265" r:id="rId17"/>
    <p:sldId id="287" r:id="rId18"/>
    <p:sldId id="296" r:id="rId19"/>
    <p:sldId id="267" r:id="rId20"/>
    <p:sldId id="268" r:id="rId21"/>
    <p:sldId id="289" r:id="rId22"/>
    <p:sldId id="301" r:id="rId23"/>
    <p:sldId id="269" r:id="rId24"/>
    <p:sldId id="302" r:id="rId25"/>
    <p:sldId id="270" r:id="rId26"/>
    <p:sldId id="303" r:id="rId27"/>
    <p:sldId id="271" r:id="rId28"/>
    <p:sldId id="304" r:id="rId29"/>
    <p:sldId id="273" r:id="rId30"/>
    <p:sldId id="305" r:id="rId31"/>
    <p:sldId id="286" r:id="rId32"/>
    <p:sldId id="297" r:id="rId33"/>
    <p:sldId id="293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94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8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ΔΕΙΚΤΗΣ ΚΑΤΑΝΑΛΩΤΙΚΗΣ ΕΜΠΙΣΤΟΣΥΝΗΣ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3392067548050208E-2"/>
          <c:y val="0.16546581699344928"/>
          <c:w val="0.93607032551938674"/>
          <c:h val="0.5389681175645010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5027219197866906E-2"/>
                  <c:y val="5.132380433344043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74025108321298E-2"/>
                  <c:y val="4.191399368324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237751360959897E-2"/>
                  <c:y val="-3.5464754357099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826797022553026E-2"/>
                  <c:y val="-3.64849231919557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595600488834581E-2"/>
                  <c:y val="4.3693116990528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3862904121764251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9506721475391623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040995444950519E-2"/>
                  <c:y val="-3.3594150914448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8095767136984732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0917675813798432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6684812798577951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986223752916341E-2"/>
                  <c:y val="3.3594150914448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808132429730038E-2"/>
                  <c:y val="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630041106543725E-2"/>
                  <c:y val="-4.7591713795468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1040995444950571E-2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1040995444950571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9630041106543617E-2"/>
                  <c:y val="-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6684812798577951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397178091323195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3.0794638338244602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ΚΑΤΑΝΑΛΩΤΕΣ'!$B$4:$Y$4</c:f>
              <c:numCache>
                <c:formatCode>General</c:formatCode>
                <c:ptCount val="24"/>
                <c:pt idx="0">
                  <c:v>-46</c:v>
                </c:pt>
                <c:pt idx="1">
                  <c:v>-32</c:v>
                </c:pt>
                <c:pt idx="2">
                  <c:v>-61</c:v>
                </c:pt>
                <c:pt idx="3">
                  <c:v>-63</c:v>
                </c:pt>
                <c:pt idx="4">
                  <c:v>-63</c:v>
                </c:pt>
                <c:pt idx="5">
                  <c:v>-76</c:v>
                </c:pt>
                <c:pt idx="6">
                  <c:v>-72</c:v>
                </c:pt>
                <c:pt idx="7">
                  <c:v>-68</c:v>
                </c:pt>
                <c:pt idx="8">
                  <c:v>-55</c:v>
                </c:pt>
                <c:pt idx="9">
                  <c:v>-50</c:v>
                </c:pt>
                <c:pt idx="10">
                  <c:v>-38</c:v>
                </c:pt>
                <c:pt idx="11">
                  <c:v>-41</c:v>
                </c:pt>
                <c:pt idx="12">
                  <c:v>-23</c:v>
                </c:pt>
                <c:pt idx="13">
                  <c:v>-43</c:v>
                </c:pt>
                <c:pt idx="14">
                  <c:v>-48</c:v>
                </c:pt>
                <c:pt idx="15">
                  <c:v>-52</c:v>
                </c:pt>
                <c:pt idx="16">
                  <c:v>-55</c:v>
                </c:pt>
                <c:pt idx="17">
                  <c:v>-36</c:v>
                </c:pt>
                <c:pt idx="18">
                  <c:v>-34</c:v>
                </c:pt>
                <c:pt idx="19" formatCode="0">
                  <c:v>-25</c:v>
                </c:pt>
                <c:pt idx="20" formatCode="0">
                  <c:v>-23</c:v>
                </c:pt>
                <c:pt idx="21">
                  <c:v>-2</c:v>
                </c:pt>
                <c:pt idx="22">
                  <c:v>-45</c:v>
                </c:pt>
                <c:pt idx="23">
                  <c:v>-41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9506721475391617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156754288042587E-2"/>
                  <c:y val="5.6421677802524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164315076102641E-2"/>
                  <c:y val="-4.7003154852282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961004332851904E-2"/>
                  <c:y val="3.63149685308334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532051994222866E-2"/>
                  <c:y val="4.191399368324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808132429730062E-2"/>
                  <c:y val="-5.2602180004690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3862904121764251E-2"/>
                  <c:y val="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986223752916341E-2"/>
                  <c:y val="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986223752916286E-2"/>
                  <c:y val="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1164315076102606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397178091323143E-2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1164315076102655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8219086768136874E-2"/>
                  <c:y val="8.9584402438529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4.2328630152205331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986223752916341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8219086768136874E-2"/>
                  <c:y val="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575269414509509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575269414509509E-2"/>
                  <c:y val="6.438878925269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1164315076102554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164315076102655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9753360737695815E-2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3862904121764251E-2"/>
                  <c:y val="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5.6438173536273754E-3"/>
                  <c:y val="3.3594150914448652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ΚΑΤΑΝΑΛΩΤΕΣ'!$B$5:$Y$5</c:f>
              <c:numCache>
                <c:formatCode>General</c:formatCode>
                <c:ptCount val="24"/>
                <c:pt idx="0">
                  <c:v>-56</c:v>
                </c:pt>
                <c:pt idx="1">
                  <c:v>-39</c:v>
                </c:pt>
                <c:pt idx="2">
                  <c:v>-57</c:v>
                </c:pt>
                <c:pt idx="3">
                  <c:v>-67</c:v>
                </c:pt>
                <c:pt idx="4">
                  <c:v>-66</c:v>
                </c:pt>
                <c:pt idx="5">
                  <c:v>-74</c:v>
                </c:pt>
                <c:pt idx="6">
                  <c:v>-79</c:v>
                </c:pt>
                <c:pt idx="7">
                  <c:v>-76</c:v>
                </c:pt>
                <c:pt idx="8">
                  <c:v>-71</c:v>
                </c:pt>
                <c:pt idx="9">
                  <c:v>-72</c:v>
                </c:pt>
                <c:pt idx="10">
                  <c:v>-60</c:v>
                </c:pt>
                <c:pt idx="11">
                  <c:v>-56</c:v>
                </c:pt>
                <c:pt idx="12">
                  <c:v>-31</c:v>
                </c:pt>
                <c:pt idx="13">
                  <c:v>-64</c:v>
                </c:pt>
                <c:pt idx="14">
                  <c:v>-72</c:v>
                </c:pt>
                <c:pt idx="15">
                  <c:v>-66</c:v>
                </c:pt>
                <c:pt idx="16">
                  <c:v>-74</c:v>
                </c:pt>
                <c:pt idx="17">
                  <c:v>-54</c:v>
                </c:pt>
                <c:pt idx="18">
                  <c:v>-53</c:v>
                </c:pt>
                <c:pt idx="19" formatCode="0">
                  <c:v>-45</c:v>
                </c:pt>
                <c:pt idx="20" formatCode="0">
                  <c:v>-31</c:v>
                </c:pt>
                <c:pt idx="21">
                  <c:v>-7</c:v>
                </c:pt>
                <c:pt idx="22">
                  <c:v>-17</c:v>
                </c:pt>
                <c:pt idx="23">
                  <c:v>-41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797244750583269E-2"/>
                  <c:y val="-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1998333518497948E-2"/>
                  <c:y val="-4.7853148591955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01644261748695E-2"/>
                  <c:y val="-4.45433311642621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255860459948896E-2"/>
                  <c:y val="-4.68327593230381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219086768136874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808132429730062E-2"/>
                  <c:y val="-5.5990251524081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397178091323195E-2"/>
                  <c:y val="-4.1992688643060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219086768136874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040995444950519E-2"/>
                  <c:y val="-5.8789764100285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1040995444950519E-2"/>
                  <c:y val="-4.7591713795468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986223752916286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219086768136874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8219086768136874E-2"/>
                  <c:y val="5.8789764100285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808132429730038E-2"/>
                  <c:y val="5.0391226371672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397178091323195E-2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630041106543725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986223752916341E-2"/>
                  <c:y val="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8219086768136874E-2"/>
                  <c:y val="5.8789764100285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1164315076102554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219086768136874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5273858460171101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4.2328630152205331E-2"/>
                  <c:y val="-2.7995125762040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8342406399288972E-2"/>
                  <c:y val="-3.3594150914448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ΚΑΤΑΝΑΛΩΤΕΣ'!$B$6:$Y$6</c:f>
              <c:numCache>
                <c:formatCode>General</c:formatCode>
                <c:ptCount val="24"/>
                <c:pt idx="0">
                  <c:v>-32</c:v>
                </c:pt>
                <c:pt idx="1">
                  <c:v>-17</c:v>
                </c:pt>
                <c:pt idx="2">
                  <c:v>-14</c:v>
                </c:pt>
                <c:pt idx="3">
                  <c:v>-12</c:v>
                </c:pt>
                <c:pt idx="4">
                  <c:v>-13</c:v>
                </c:pt>
                <c:pt idx="5">
                  <c:v>-19</c:v>
                </c:pt>
                <c:pt idx="6">
                  <c:v>-19</c:v>
                </c:pt>
                <c:pt idx="7">
                  <c:v>-24</c:v>
                </c:pt>
                <c:pt idx="8">
                  <c:v>-22</c:v>
                </c:pt>
                <c:pt idx="9">
                  <c:v>-12</c:v>
                </c:pt>
                <c:pt idx="10">
                  <c:v>-7</c:v>
                </c:pt>
                <c:pt idx="11">
                  <c:v>-8</c:v>
                </c:pt>
                <c:pt idx="12">
                  <c:v>-2</c:v>
                </c:pt>
                <c:pt idx="13">
                  <c:v>-6</c:v>
                </c:pt>
                <c:pt idx="14">
                  <c:v>-7</c:v>
                </c:pt>
                <c:pt idx="15">
                  <c:v>-7</c:v>
                </c:pt>
                <c:pt idx="16">
                  <c:v>-4</c:v>
                </c:pt>
                <c:pt idx="17">
                  <c:v>-2</c:v>
                </c:pt>
                <c:pt idx="18">
                  <c:v>0</c:v>
                </c:pt>
                <c:pt idx="19">
                  <c:v>-3</c:v>
                </c:pt>
                <c:pt idx="20">
                  <c:v>-7</c:v>
                </c:pt>
                <c:pt idx="21">
                  <c:v>-6</c:v>
                </c:pt>
                <c:pt idx="22">
                  <c:v>-10</c:v>
                </c:pt>
                <c:pt idx="23">
                  <c:v>-14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8255232"/>
        <c:axId val="38379904"/>
      </c:lineChart>
      <c:catAx>
        <c:axId val="382552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8379904"/>
        <c:crosses val="autoZero"/>
        <c:auto val="1"/>
        <c:lblAlgn val="ctr"/>
        <c:lblOffset val="100"/>
        <c:noMultiLvlLbl val="0"/>
      </c:catAx>
      <c:valAx>
        <c:axId val="38379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82552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/>
          </a:pPr>
          <a:endParaRPr lang="el-GR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Πρόθεση για την  πραγματοποίηση σημαντικών αγορών κατά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0616999302739428E-2"/>
          <c:y val="0.1678186550700716"/>
          <c:w val="0.95876600139452128"/>
          <c:h val="0.514058843550011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ΚΑΤΑΝΑΛΩΤΕΣ'!$A$40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3"/>
              <c:layout>
                <c:manualLayout>
                  <c:x val="-2.2308825061593554E-2"/>
                  <c:y val="-4.2855687992339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2651139270635371E-2"/>
                  <c:y val="-4.948127456737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285329872537786E-2"/>
                  <c:y val="-5.50802997197842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862536137936168E-2"/>
                  <c:y val="-4.108273683876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8468234571586572E-2"/>
                  <c:y val="-5.22807871435801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8468234571586572E-2"/>
                  <c:y val="-4.948127456737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9862536137936168E-2"/>
                  <c:y val="-4.38822494149680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8228345536033853E-2"/>
                  <c:y val="-5.2280787143580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8228345536033756E-2"/>
                  <c:y val="4.8501665599765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8488206020242857E-3"/>
                  <c:y val="-5.228078714358017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ΚΑΤΑΝΑΛΩΤΕΣ'!$B$40:$Y$40</c:f>
              <c:numCache>
                <c:formatCode>General</c:formatCode>
                <c:ptCount val="24"/>
                <c:pt idx="0">
                  <c:v>-52</c:v>
                </c:pt>
                <c:pt idx="1">
                  <c:v>-31</c:v>
                </c:pt>
                <c:pt idx="2">
                  <c:v>-60</c:v>
                </c:pt>
                <c:pt idx="3">
                  <c:v>-63</c:v>
                </c:pt>
                <c:pt idx="4">
                  <c:v>-69</c:v>
                </c:pt>
                <c:pt idx="5">
                  <c:v>-71</c:v>
                </c:pt>
                <c:pt idx="6">
                  <c:v>-79</c:v>
                </c:pt>
                <c:pt idx="7">
                  <c:v>-77</c:v>
                </c:pt>
                <c:pt idx="8">
                  <c:v>-67</c:v>
                </c:pt>
                <c:pt idx="9">
                  <c:v>-68</c:v>
                </c:pt>
                <c:pt idx="10">
                  <c:v>-63</c:v>
                </c:pt>
                <c:pt idx="11">
                  <c:v>-67</c:v>
                </c:pt>
                <c:pt idx="12">
                  <c:v>-63</c:v>
                </c:pt>
                <c:pt idx="13">
                  <c:v>-62</c:v>
                </c:pt>
                <c:pt idx="14">
                  <c:v>-67</c:v>
                </c:pt>
                <c:pt idx="15">
                  <c:v>-73</c:v>
                </c:pt>
                <c:pt idx="16">
                  <c:v>-68</c:v>
                </c:pt>
                <c:pt idx="17">
                  <c:v>-48</c:v>
                </c:pt>
                <c:pt idx="18">
                  <c:v>-52</c:v>
                </c:pt>
                <c:pt idx="19">
                  <c:v>-44</c:v>
                </c:pt>
                <c:pt idx="20">
                  <c:v>-37</c:v>
                </c:pt>
                <c:pt idx="21">
                  <c:v>-28</c:v>
                </c:pt>
                <c:pt idx="22">
                  <c:v>-59</c:v>
                </c:pt>
                <c:pt idx="23">
                  <c:v>-51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ΚΑΤΑΝΑΛΩΤΕΣ'!$A$41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3837167314980304E-2"/>
                  <c:y val="2.7066216628487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416981650350613E-3"/>
                  <c:y val="-1.7817371937639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48562228063174E-2"/>
                  <c:y val="-4.5223590676873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777507346706699E-2"/>
                  <c:y val="4.5393765772057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777507346706699E-2"/>
                  <c:y val="-5.67617707379956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70312662794315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662794315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9760642339E-2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97428194292736E-2"/>
                  <c:y val="7.55868395575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097428194292736E-2"/>
                  <c:y val="2.79951257620405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280332893341535E-2"/>
                  <c:y val="8.678488986232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491729760642339E-2"/>
                  <c:y val="-5.5990251524081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97428194292736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857539158739917E-2"/>
                  <c:y val="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674634459691132E-2"/>
                  <c:y val="-4.1992688643060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520221928894358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886031326991936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280332893341535E-2"/>
                  <c:y val="7.8386352133713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9280332893341535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0914523495243947E-2"/>
                  <c:y val="6.438878925269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308825061593446E-2"/>
                  <c:y val="7.2787326981305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5.4377761087634285E-2"/>
                  <c:y val="-1.959658803342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ΚΑΤΑΝΑΛΩΤΕΣ'!$B$41:$Y$41</c:f>
              <c:numCache>
                <c:formatCode>General</c:formatCode>
                <c:ptCount val="24"/>
                <c:pt idx="0">
                  <c:v>-37</c:v>
                </c:pt>
                <c:pt idx="1">
                  <c:v>-33</c:v>
                </c:pt>
                <c:pt idx="2">
                  <c:v>-55</c:v>
                </c:pt>
                <c:pt idx="3">
                  <c:v>-73</c:v>
                </c:pt>
                <c:pt idx="4">
                  <c:v>-65</c:v>
                </c:pt>
                <c:pt idx="5">
                  <c:v>-66</c:v>
                </c:pt>
                <c:pt idx="6">
                  <c:v>-74</c:v>
                </c:pt>
                <c:pt idx="7">
                  <c:v>-70</c:v>
                </c:pt>
                <c:pt idx="8">
                  <c:v>-70</c:v>
                </c:pt>
                <c:pt idx="9">
                  <c:v>-78</c:v>
                </c:pt>
                <c:pt idx="10">
                  <c:v>-65</c:v>
                </c:pt>
                <c:pt idx="11">
                  <c:v>-63</c:v>
                </c:pt>
                <c:pt idx="12">
                  <c:v>-52</c:v>
                </c:pt>
                <c:pt idx="13">
                  <c:v>-73</c:v>
                </c:pt>
                <c:pt idx="14">
                  <c:v>-63</c:v>
                </c:pt>
                <c:pt idx="15">
                  <c:v>-58</c:v>
                </c:pt>
                <c:pt idx="16">
                  <c:v>-65</c:v>
                </c:pt>
                <c:pt idx="17">
                  <c:v>-50</c:v>
                </c:pt>
                <c:pt idx="18">
                  <c:v>-52</c:v>
                </c:pt>
                <c:pt idx="19">
                  <c:v>-47</c:v>
                </c:pt>
                <c:pt idx="20">
                  <c:v>-40</c:v>
                </c:pt>
                <c:pt idx="21">
                  <c:v>-26</c:v>
                </c:pt>
                <c:pt idx="22">
                  <c:v>-26</c:v>
                </c:pt>
                <c:pt idx="23">
                  <c:v>-52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ΚΑΤΑΝΑΛΩΤΕΣ'!$A$42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5039119876921024E-2"/>
                  <c:y val="-5.345211581291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944654433564556E-2"/>
                  <c:y val="-5.345211581291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096108767818386E-2"/>
                  <c:y val="-4.2594253195853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144031351803914E-2"/>
                  <c:y val="-6.2190841229281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260902477608012E-2"/>
                  <c:y val="-4.2594253195853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70312662794315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2068936026040731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886031326991936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97428194292736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1729760642339E-2"/>
                  <c:y val="-3.3594150914448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29760642339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491729760642339E-2"/>
                  <c:y val="-5.0391226371673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280332893341535E-2"/>
                  <c:y val="-4.7591713795468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857539158739917E-2"/>
                  <c:y val="-5.319073894787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674634459691132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7646142291439116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886031326991936E-2"/>
                  <c:y val="-5.3190738947877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280332893341535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9280332893341535E-2"/>
                  <c:y val="-3.6393663490652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9280332893341535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280332893341431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2308825061593554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5061593554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2.2396100609632413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ΚΑΤΑΝΑΛΩΤΕΣ'!$B$42:$Y$42</c:f>
              <c:numCache>
                <c:formatCode>General</c:formatCode>
                <c:ptCount val="24"/>
                <c:pt idx="0">
                  <c:v>-25</c:v>
                </c:pt>
                <c:pt idx="1">
                  <c:v>-23</c:v>
                </c:pt>
                <c:pt idx="2">
                  <c:v>-24</c:v>
                </c:pt>
                <c:pt idx="3">
                  <c:v>-25</c:v>
                </c:pt>
                <c:pt idx="4">
                  <c:v>-24</c:v>
                </c:pt>
                <c:pt idx="5">
                  <c:v>-25</c:v>
                </c:pt>
                <c:pt idx="6">
                  <c:v>-24</c:v>
                </c:pt>
                <c:pt idx="7">
                  <c:v>-25</c:v>
                </c:pt>
                <c:pt idx="8">
                  <c:v>-24</c:v>
                </c:pt>
                <c:pt idx="9">
                  <c:v>-23</c:v>
                </c:pt>
                <c:pt idx="10">
                  <c:v>-22</c:v>
                </c:pt>
                <c:pt idx="11">
                  <c:v>-20</c:v>
                </c:pt>
                <c:pt idx="12">
                  <c:v>-17</c:v>
                </c:pt>
                <c:pt idx="13">
                  <c:v>-15</c:v>
                </c:pt>
                <c:pt idx="14">
                  <c:v>-15</c:v>
                </c:pt>
                <c:pt idx="15">
                  <c:v>-16</c:v>
                </c:pt>
                <c:pt idx="16">
                  <c:v>-15</c:v>
                </c:pt>
                <c:pt idx="17">
                  <c:v>-14</c:v>
                </c:pt>
                <c:pt idx="18">
                  <c:v>-15</c:v>
                </c:pt>
                <c:pt idx="19">
                  <c:v>-13</c:v>
                </c:pt>
                <c:pt idx="20">
                  <c:v>-14</c:v>
                </c:pt>
                <c:pt idx="21">
                  <c:v>-11</c:v>
                </c:pt>
                <c:pt idx="22">
                  <c:v>-13</c:v>
                </c:pt>
                <c:pt idx="23">
                  <c:v>-15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8514688"/>
        <c:axId val="318516224"/>
      </c:lineChart>
      <c:catAx>
        <c:axId val="31851468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8516224"/>
        <c:crosses val="autoZero"/>
        <c:auto val="1"/>
        <c:lblAlgn val="ctr"/>
        <c:lblOffset val="100"/>
        <c:noMultiLvlLbl val="0"/>
      </c:catAx>
      <c:valAx>
        <c:axId val="318516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51468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συγκυρίας για αποταμίευση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647829720470206E-2"/>
          <c:y val="0.15906369066373383"/>
          <c:w val="0.90854433081923081"/>
          <c:h val="0.5267218475799989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ΚΑΤΑΝΑΛΩΤΕΣ'!$A$44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6"/>
              <c:layout>
                <c:manualLayout>
                  <c:x val="-2.4371938055130295E-2"/>
                  <c:y val="-3.8939483464530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4166856266461439E-2"/>
                  <c:y val="-4.1592947718814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771212085320423E-2"/>
                  <c:y val="-3.8939483464530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166856266461439E-2"/>
                  <c:y val="-3.36325549559608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8569760145700784E-2"/>
                  <c:y val="-5.22068047359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368308206081115E-2"/>
                  <c:y val="-4.6899876227383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170486115510626E-2"/>
                  <c:y val="-6.28206617530916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8569760145700784E-2"/>
                  <c:y val="-4.15929477188146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17048611551073E-2"/>
                  <c:y val="-4.4246411973099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4371938055130295E-2"/>
                  <c:y val="-3.36325549559608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5566130296651594E-2"/>
                  <c:y val="-4.4246411973099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7170486115510518E-2"/>
                  <c:y val="-3.6286019210245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7375567904179476E-2"/>
                  <c:y val="-6.812759026166082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ΚΑΤΑΝΑΛΩΤΕΣ'!$B$44:$Y$44</c:f>
              <c:numCache>
                <c:formatCode>General</c:formatCode>
                <c:ptCount val="24"/>
                <c:pt idx="0">
                  <c:v>-43</c:v>
                </c:pt>
                <c:pt idx="1">
                  <c:v>-45</c:v>
                </c:pt>
                <c:pt idx="2">
                  <c:v>-53</c:v>
                </c:pt>
                <c:pt idx="3">
                  <c:v>-56</c:v>
                </c:pt>
                <c:pt idx="4">
                  <c:v>-54</c:v>
                </c:pt>
                <c:pt idx="5">
                  <c:v>-58</c:v>
                </c:pt>
                <c:pt idx="6">
                  <c:v>-60</c:v>
                </c:pt>
                <c:pt idx="7">
                  <c:v>-58</c:v>
                </c:pt>
                <c:pt idx="8">
                  <c:v>-52</c:v>
                </c:pt>
                <c:pt idx="9">
                  <c:v>-54</c:v>
                </c:pt>
                <c:pt idx="10">
                  <c:v>-62</c:v>
                </c:pt>
                <c:pt idx="11">
                  <c:v>-62</c:v>
                </c:pt>
                <c:pt idx="12">
                  <c:v>-51</c:v>
                </c:pt>
                <c:pt idx="13">
                  <c:v>-52</c:v>
                </c:pt>
                <c:pt idx="14">
                  <c:v>-46</c:v>
                </c:pt>
                <c:pt idx="15">
                  <c:v>-52</c:v>
                </c:pt>
                <c:pt idx="16">
                  <c:v>-61</c:v>
                </c:pt>
                <c:pt idx="17">
                  <c:v>-49</c:v>
                </c:pt>
                <c:pt idx="18">
                  <c:v>-54</c:v>
                </c:pt>
                <c:pt idx="19">
                  <c:v>-50</c:v>
                </c:pt>
                <c:pt idx="20">
                  <c:v>-57</c:v>
                </c:pt>
                <c:pt idx="21">
                  <c:v>-35</c:v>
                </c:pt>
                <c:pt idx="22">
                  <c:v>-32</c:v>
                </c:pt>
                <c:pt idx="23">
                  <c:v>-30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ΚΑΤΑΝΑΛΩΤΕΣ'!$A$45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6586206573613113E-2"/>
                  <c:y val="-6.6336606357115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974602625456783E-2"/>
                  <c:y val="-5.47165222652812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872612626409821E-2"/>
                  <c:y val="-4.8461241453546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22463581689786E-2"/>
                  <c:y val="-5.4400404830892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405498045148077E-2"/>
                  <c:y val="-4.3279255592541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791288362281963E-2"/>
                  <c:y val="-3.9801963814269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384754633993433E-2"/>
                  <c:y val="4.7762356577123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384754633993433E-2"/>
                  <c:y val="4.7762356577123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985480603803223E-2"/>
                  <c:y val="-3.7148499559984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186932543422892E-2"/>
                  <c:y val="-4.5108892322838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787658513232779E-2"/>
                  <c:y val="4.2455428068553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384754633993433E-2"/>
                  <c:y val="-3.9801963814269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586206573613113E-2"/>
                  <c:y val="-5.3069285085692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981850754754094E-2"/>
                  <c:y val="3.7148499559984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7985480603803275E-2"/>
                  <c:y val="3.7148499559984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388384483042617E-2"/>
                  <c:y val="4.5108892322838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985480603803275E-2"/>
                  <c:y val="4.2455428068553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6586206573613217E-2"/>
                  <c:y val="4.5108892322838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186932543422844E-2"/>
                  <c:y val="5.5722749339976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787658513232883E-2"/>
                  <c:y val="5.0415820831407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7780398815134321E-2"/>
                  <c:y val="-5.3069285085692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985480603803275E-2"/>
                  <c:y val="5.0415820831407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6586206573613113E-2"/>
                  <c:y val="5.0415820831407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3.9801963814269217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ΚΑΤΑΝΑΛΩΤΕΣ'!$B$45:$Y$45</c:f>
              <c:numCache>
                <c:formatCode>General</c:formatCode>
                <c:ptCount val="24"/>
                <c:pt idx="0">
                  <c:v>-36</c:v>
                </c:pt>
                <c:pt idx="1">
                  <c:v>-46</c:v>
                </c:pt>
                <c:pt idx="2">
                  <c:v>-45</c:v>
                </c:pt>
                <c:pt idx="3">
                  <c:v>-48</c:v>
                </c:pt>
                <c:pt idx="4">
                  <c:v>-47</c:v>
                </c:pt>
                <c:pt idx="5">
                  <c:v>-51</c:v>
                </c:pt>
                <c:pt idx="6">
                  <c:v>-65</c:v>
                </c:pt>
                <c:pt idx="7">
                  <c:v>-60</c:v>
                </c:pt>
                <c:pt idx="8">
                  <c:v>-46</c:v>
                </c:pt>
                <c:pt idx="9">
                  <c:v>-47</c:v>
                </c:pt>
                <c:pt idx="10">
                  <c:v>-70</c:v>
                </c:pt>
                <c:pt idx="11">
                  <c:v>-60</c:v>
                </c:pt>
                <c:pt idx="12">
                  <c:v>-53</c:v>
                </c:pt>
                <c:pt idx="13">
                  <c:v>-66</c:v>
                </c:pt>
                <c:pt idx="14">
                  <c:v>-66</c:v>
                </c:pt>
                <c:pt idx="15">
                  <c:v>-65</c:v>
                </c:pt>
                <c:pt idx="16">
                  <c:v>-70</c:v>
                </c:pt>
                <c:pt idx="17">
                  <c:v>-65</c:v>
                </c:pt>
                <c:pt idx="18">
                  <c:v>-61</c:v>
                </c:pt>
                <c:pt idx="19">
                  <c:v>-62</c:v>
                </c:pt>
                <c:pt idx="20">
                  <c:v>-55</c:v>
                </c:pt>
                <c:pt idx="21">
                  <c:v>-48</c:v>
                </c:pt>
                <c:pt idx="22">
                  <c:v>-48</c:v>
                </c:pt>
                <c:pt idx="23">
                  <c:v>-43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8826368"/>
        <c:axId val="318827904"/>
      </c:lineChart>
      <c:catAx>
        <c:axId val="31882636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8827904"/>
        <c:crosses val="autoZero"/>
        <c:auto val="1"/>
        <c:lblAlgn val="ctr"/>
        <c:lblOffset val="100"/>
        <c:noMultiLvlLbl val="0"/>
      </c:catAx>
      <c:valAx>
        <c:axId val="318827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826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l-GR" sz="1200"/>
              <a:t>Πρόθεση αποταμίευσης κατά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6519648858460173"/>
          <c:w val="0.9095323709536306"/>
          <c:h val="0.4754050765192757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ΚΑΤΑΝΑΛΩΤΕΣ'!$A$48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0339968907505052E-2"/>
                  <c:y val="5.0482553823312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273736397033145E-2"/>
                  <c:y val="-4.7512991833709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651224737347238E-2"/>
                  <c:y val="5.0482553823312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848097112860895E-2"/>
                  <c:y val="4.9413563423508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9877515310587E-2"/>
                  <c:y val="3.3947833921230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3.306924230641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5555555555561E-2"/>
                  <c:y val="-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77777777777779E-2"/>
                  <c:y val="-6.338271442061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388888888888885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555555555555558E-2"/>
                  <c:y val="-5.511540384401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166666666666667E-2"/>
                  <c:y val="-3.858078269081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6111111111111011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-3.5825012498611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001E-2"/>
                  <c:y val="-4.9603863459615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ΚΑΤΑΝΑΛΩΤΕΣ'!$B$48:$Y$48</c:f>
              <c:numCache>
                <c:formatCode>General</c:formatCode>
                <c:ptCount val="24"/>
                <c:pt idx="0">
                  <c:v>-53</c:v>
                </c:pt>
                <c:pt idx="1">
                  <c:v>-47</c:v>
                </c:pt>
                <c:pt idx="2">
                  <c:v>-65</c:v>
                </c:pt>
                <c:pt idx="3">
                  <c:v>-72</c:v>
                </c:pt>
                <c:pt idx="4">
                  <c:v>-69</c:v>
                </c:pt>
                <c:pt idx="5">
                  <c:v>-76</c:v>
                </c:pt>
                <c:pt idx="6">
                  <c:v>-79</c:v>
                </c:pt>
                <c:pt idx="7">
                  <c:v>-76</c:v>
                </c:pt>
                <c:pt idx="8">
                  <c:v>-71</c:v>
                </c:pt>
                <c:pt idx="9">
                  <c:v>-73</c:v>
                </c:pt>
                <c:pt idx="10">
                  <c:v>-63</c:v>
                </c:pt>
                <c:pt idx="11">
                  <c:v>-70</c:v>
                </c:pt>
                <c:pt idx="12">
                  <c:v>-68</c:v>
                </c:pt>
                <c:pt idx="13">
                  <c:v>-72</c:v>
                </c:pt>
                <c:pt idx="14">
                  <c:v>-63</c:v>
                </c:pt>
                <c:pt idx="15">
                  <c:v>-70</c:v>
                </c:pt>
                <c:pt idx="16">
                  <c:v>-76</c:v>
                </c:pt>
                <c:pt idx="17">
                  <c:v>-64</c:v>
                </c:pt>
                <c:pt idx="18">
                  <c:v>-60</c:v>
                </c:pt>
                <c:pt idx="19">
                  <c:v>-57</c:v>
                </c:pt>
                <c:pt idx="20">
                  <c:v>-59</c:v>
                </c:pt>
                <c:pt idx="21">
                  <c:v>-42</c:v>
                </c:pt>
                <c:pt idx="22">
                  <c:v>-56</c:v>
                </c:pt>
                <c:pt idx="23">
                  <c:v>-49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ΚΑΤΑΝΑΛΩΤΕΣ'!$A$49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6388888888888885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3333333333334E-2"/>
                  <c:y val="5.23596336518165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11111111111114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222222222223E-2"/>
                  <c:y val="-5.511540384401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6.338271442061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22047244095E-2"/>
                  <c:y val="-6.33827144206198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44444444444442E-2"/>
                  <c:y val="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1944444444444442E-2"/>
                  <c:y val="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77777777777779E-2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944444444444442E-2"/>
                  <c:y val="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00000000000001E-2"/>
                  <c:y val="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00000000000001E-2"/>
                  <c:y val="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944444444444546E-2"/>
                  <c:y val="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6.0626944228419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001E-2"/>
                  <c:y val="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3.1944444444444442E-2"/>
                  <c:y val="5.5115403844017342E-2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ΚΑΤΑΝΑΛΩΤΕΣ'!$B$49:$Y$49</c:f>
              <c:numCache>
                <c:formatCode>General</c:formatCode>
                <c:ptCount val="24"/>
                <c:pt idx="0">
                  <c:v>-49</c:v>
                </c:pt>
                <c:pt idx="1">
                  <c:v>-50</c:v>
                </c:pt>
                <c:pt idx="2">
                  <c:v>-60</c:v>
                </c:pt>
                <c:pt idx="3">
                  <c:v>-57</c:v>
                </c:pt>
                <c:pt idx="4">
                  <c:v>-60</c:v>
                </c:pt>
                <c:pt idx="5">
                  <c:v>-66</c:v>
                </c:pt>
                <c:pt idx="6">
                  <c:v>-80</c:v>
                </c:pt>
                <c:pt idx="7">
                  <c:v>-77</c:v>
                </c:pt>
                <c:pt idx="8">
                  <c:v>-75</c:v>
                </c:pt>
                <c:pt idx="9">
                  <c:v>-81</c:v>
                </c:pt>
                <c:pt idx="10">
                  <c:v>-76</c:v>
                </c:pt>
                <c:pt idx="11">
                  <c:v>-80</c:v>
                </c:pt>
                <c:pt idx="12">
                  <c:v>-73</c:v>
                </c:pt>
                <c:pt idx="13">
                  <c:v>-81</c:v>
                </c:pt>
                <c:pt idx="14">
                  <c:v>-80</c:v>
                </c:pt>
                <c:pt idx="15">
                  <c:v>-79</c:v>
                </c:pt>
                <c:pt idx="16">
                  <c:v>-86</c:v>
                </c:pt>
                <c:pt idx="17">
                  <c:v>-76</c:v>
                </c:pt>
                <c:pt idx="18">
                  <c:v>-76</c:v>
                </c:pt>
                <c:pt idx="19">
                  <c:v>-75</c:v>
                </c:pt>
                <c:pt idx="20">
                  <c:v>-68</c:v>
                </c:pt>
                <c:pt idx="21">
                  <c:v>-59</c:v>
                </c:pt>
                <c:pt idx="22">
                  <c:v>-60</c:v>
                </c:pt>
                <c:pt idx="23">
                  <c:v>-60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ΚΑΤΑΝΑΛΩΤΕΣ'!$A$50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6388888888888885E-2"/>
                  <c:y val="-5.7871174036218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7E-2"/>
                  <c:y val="-6.0626944228419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11111111111114E-2"/>
                  <c:y val="-4.684809326741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222222222223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814E-2"/>
                  <c:y val="-4.684809326741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9444444444444445E-2"/>
                  <c:y val="-4.960386345961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-4.6848310257193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-5.2359633651816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4444444444445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-4.684809326741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3.5825012498611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5277777777777779E-2"/>
                  <c:y val="-4.684809326741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0833333333333336E-2"/>
                  <c:y val="-3.031347211420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666666666666667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5277777777777881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888888888888892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1111111111111115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222222222222224E-3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ΚΑΤΑΝΑΛΩΤΕΣ'!$B$50:$Y$50</c:f>
              <c:numCache>
                <c:formatCode>General</c:formatCode>
                <c:ptCount val="24"/>
                <c:pt idx="0">
                  <c:v>-11</c:v>
                </c:pt>
                <c:pt idx="1">
                  <c:v>-8</c:v>
                </c:pt>
                <c:pt idx="2">
                  <c:v>-5</c:v>
                </c:pt>
                <c:pt idx="3">
                  <c:v>-6</c:v>
                </c:pt>
                <c:pt idx="4">
                  <c:v>-5</c:v>
                </c:pt>
                <c:pt idx="5">
                  <c:v>-9</c:v>
                </c:pt>
                <c:pt idx="6">
                  <c:v>-10</c:v>
                </c:pt>
                <c:pt idx="7">
                  <c:v>-12</c:v>
                </c:pt>
                <c:pt idx="8">
                  <c:v>-13</c:v>
                </c:pt>
                <c:pt idx="9">
                  <c:v>-7</c:v>
                </c:pt>
                <c:pt idx="10">
                  <c:v>-5</c:v>
                </c:pt>
                <c:pt idx="11">
                  <c:v>-4</c:v>
                </c:pt>
                <c:pt idx="12">
                  <c:v>-2</c:v>
                </c:pt>
                <c:pt idx="13">
                  <c:v>-1</c:v>
                </c:pt>
                <c:pt idx="14">
                  <c:v>-1</c:v>
                </c:pt>
                <c:pt idx="15">
                  <c:v>-3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3</c:v>
                </c:pt>
                <c:pt idx="21">
                  <c:v>4</c:v>
                </c:pt>
                <c:pt idx="22">
                  <c:v>0</c:v>
                </c:pt>
                <c:pt idx="23">
                  <c:v>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9280256"/>
        <c:axId val="319281792"/>
      </c:lineChart>
      <c:catAx>
        <c:axId val="31928025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/>
            </a:pPr>
            <a:endParaRPr lang="el-GR"/>
          </a:p>
        </c:txPr>
        <c:crossAx val="319281792"/>
        <c:crosses val="autoZero"/>
        <c:auto val="1"/>
        <c:lblAlgn val="ctr"/>
        <c:lblOffset val="100"/>
        <c:noMultiLvlLbl val="0"/>
      </c:catAx>
      <c:valAx>
        <c:axId val="319281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928025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l-GR" sz="1400" b="1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Πρόθεση αγοράς αυτοκινήτου κατά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883049359184282E-2"/>
          <c:y val="0.1797395098936789"/>
          <c:w val="0.93575328015754089"/>
          <c:h val="0.5086218966370925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ΚΑΤΑΝΑΛΩΤΕΣ'!$A$56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8"/>
              <c:layout>
                <c:manualLayout>
                  <c:x val="-3.1630152205310527E-2"/>
                  <c:y val="8.35995873072449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4452060882124214E-2"/>
                  <c:y val="7.80860190452540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8915676035996008E-4"/>
                  <c:y val="-2.6671777932572544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ΚΑΤΑΝΑΛΩΤΕΣ'!$B$56:$Y$56</c:f>
              <c:numCache>
                <c:formatCode>General</c:formatCode>
                <c:ptCount val="24"/>
                <c:pt idx="0">
                  <c:v>-83</c:v>
                </c:pt>
                <c:pt idx="1">
                  <c:v>-76</c:v>
                </c:pt>
                <c:pt idx="2">
                  <c:v>-88</c:v>
                </c:pt>
                <c:pt idx="3">
                  <c:v>-88</c:v>
                </c:pt>
                <c:pt idx="4">
                  <c:v>-89</c:v>
                </c:pt>
                <c:pt idx="5">
                  <c:v>-92</c:v>
                </c:pt>
                <c:pt idx="6">
                  <c:v>-93</c:v>
                </c:pt>
                <c:pt idx="7">
                  <c:v>-94</c:v>
                </c:pt>
                <c:pt idx="8">
                  <c:v>-91</c:v>
                </c:pt>
                <c:pt idx="9">
                  <c:v>-93</c:v>
                </c:pt>
                <c:pt idx="10">
                  <c:v>-96</c:v>
                </c:pt>
                <c:pt idx="11">
                  <c:v>-92</c:v>
                </c:pt>
                <c:pt idx="12">
                  <c:v>-91</c:v>
                </c:pt>
                <c:pt idx="13">
                  <c:v>-88</c:v>
                </c:pt>
                <c:pt idx="14">
                  <c:v>-95</c:v>
                </c:pt>
                <c:pt idx="15">
                  <c:v>-92</c:v>
                </c:pt>
                <c:pt idx="16">
                  <c:v>-90</c:v>
                </c:pt>
                <c:pt idx="17">
                  <c:v>-89</c:v>
                </c:pt>
                <c:pt idx="18">
                  <c:v>-86</c:v>
                </c:pt>
                <c:pt idx="19">
                  <c:v>-90</c:v>
                </c:pt>
                <c:pt idx="20">
                  <c:v>-85</c:v>
                </c:pt>
                <c:pt idx="21">
                  <c:v>-81</c:v>
                </c:pt>
                <c:pt idx="22">
                  <c:v>-85</c:v>
                </c:pt>
                <c:pt idx="23">
                  <c:v>-84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ΚΑΤΑΝΑΛΩΤΕΣ'!$A$57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5027219197866913E-2"/>
                  <c:y val="1.378392065497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09576713698478E-2"/>
                  <c:y val="9.924422871583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164315076102655E-2"/>
                  <c:y val="-4.6865330226922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2205310521053219E-2"/>
                  <c:y val="3.0324625440949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794356182646411E-2"/>
                  <c:y val="3.308140957194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2328630152205331E-2"/>
                  <c:y val="2.7567841309954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753360737695815E-2"/>
                  <c:y val="-3.308140957194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040995444950571E-2"/>
                  <c:y val="-4.1351761964931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6561493167425839E-2"/>
                  <c:y val="3.3081409571945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6561493167425839E-2"/>
                  <c:y val="-2.4811057178958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797244750583269E-2"/>
                  <c:y val="-3.583819370294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5273858460171149E-2"/>
                  <c:y val="-3.583819370294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2328630152205331E-2"/>
                  <c:y val="-5.7892466750904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6684812798577951E-2"/>
                  <c:y val="-5.5135682619908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808132429730038E-2"/>
                  <c:y val="-5.237889848891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986223752916341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808132429730038E-2"/>
                  <c:y val="-6.8919603274885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630041106543725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219086768136874E-2"/>
                  <c:y val="-6.3406035012895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219086768136874E-2"/>
                  <c:y val="-5.5135682619908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5273858460171101E-2"/>
                  <c:y val="-6.61628191438904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4.2328630152205331E-2"/>
                  <c:y val="-5.5135682619908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397178091323195E-2"/>
                  <c:y val="-5.5135682619908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2.7567841309954356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ΚΑΤΑΝΑΛΩΤΕΣ'!$B$57:$Y$57</c:f>
              <c:numCache>
                <c:formatCode>General</c:formatCode>
                <c:ptCount val="24"/>
                <c:pt idx="0">
                  <c:v>-78</c:v>
                </c:pt>
                <c:pt idx="1">
                  <c:v>-76</c:v>
                </c:pt>
                <c:pt idx="2">
                  <c:v>-63</c:v>
                </c:pt>
                <c:pt idx="3">
                  <c:v>-85</c:v>
                </c:pt>
                <c:pt idx="4">
                  <c:v>-88</c:v>
                </c:pt>
                <c:pt idx="5">
                  <c:v>-89</c:v>
                </c:pt>
                <c:pt idx="6">
                  <c:v>-93</c:v>
                </c:pt>
                <c:pt idx="7">
                  <c:v>-95</c:v>
                </c:pt>
                <c:pt idx="8">
                  <c:v>-99</c:v>
                </c:pt>
                <c:pt idx="9">
                  <c:v>-91</c:v>
                </c:pt>
                <c:pt idx="10">
                  <c:v>-90</c:v>
                </c:pt>
                <c:pt idx="11">
                  <c:v>-90</c:v>
                </c:pt>
                <c:pt idx="12">
                  <c:v>-95</c:v>
                </c:pt>
                <c:pt idx="13">
                  <c:v>-91</c:v>
                </c:pt>
                <c:pt idx="14">
                  <c:v>-90</c:v>
                </c:pt>
                <c:pt idx="15">
                  <c:v>-93</c:v>
                </c:pt>
                <c:pt idx="16">
                  <c:v>-94</c:v>
                </c:pt>
                <c:pt idx="17">
                  <c:v>-93</c:v>
                </c:pt>
                <c:pt idx="18">
                  <c:v>-93</c:v>
                </c:pt>
                <c:pt idx="19">
                  <c:v>-91</c:v>
                </c:pt>
                <c:pt idx="20">
                  <c:v>-90</c:v>
                </c:pt>
                <c:pt idx="21">
                  <c:v>-87</c:v>
                </c:pt>
                <c:pt idx="22">
                  <c:v>-87</c:v>
                </c:pt>
                <c:pt idx="23">
                  <c:v>-93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ΚΑΤΑΝΑΛΩΤΕΣ'!$A$58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2575269414509509E-2"/>
                  <c:y val="-4.68653302269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630041106543725E-2"/>
                  <c:y val="-4.68653302269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698589045661597E-2"/>
                  <c:y val="1.3783920654977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698589045661597E-2"/>
                  <c:y val="-3.5838193702940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342406399288996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342406399288972E-2"/>
                  <c:y val="-4.68653302269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986223752916341E-2"/>
                  <c:y val="-3.8594977833936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630041106543725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575269414509509E-2"/>
                  <c:y val="-4.68653302269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397178091323195E-2"/>
                  <c:y val="-4.686533022692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1164315076102655E-2"/>
                  <c:y val="-5.237889848891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219086768136926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630041106543725E-2"/>
                  <c:y val="-5.237889848891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397178091323195E-2"/>
                  <c:y val="-5.237889848891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2451949783357421E-2"/>
                  <c:y val="-4.686533022692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986223752916341E-2"/>
                  <c:y val="-4.686533022692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8219086768136874E-2"/>
                  <c:y val="-4.6865330226922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575269414509509E-2"/>
                  <c:y val="-3.8594977833936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219086768136874E-2"/>
                  <c:y val="-3.8594977833936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219086768136874E-2"/>
                  <c:y val="-4.9622114357917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6808132429730038E-2"/>
                  <c:y val="-4.9622114357917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397178091323195E-2"/>
                  <c:y val="-4.9622114357917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397178091323195E-2"/>
                  <c:y val="-3.8594977833936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8.4657260304410661E-3"/>
                  <c:y val="-3.3081409571945282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ΚΑΤΑΝΑΛΩΤΕΣ'!$B$58:$Y$58</c:f>
              <c:numCache>
                <c:formatCode>General</c:formatCode>
                <c:ptCount val="24"/>
                <c:pt idx="0">
                  <c:v>-74</c:v>
                </c:pt>
                <c:pt idx="1">
                  <c:v>-74</c:v>
                </c:pt>
                <c:pt idx="2">
                  <c:v>-74</c:v>
                </c:pt>
                <c:pt idx="3">
                  <c:v>-75</c:v>
                </c:pt>
                <c:pt idx="4">
                  <c:v>-75</c:v>
                </c:pt>
                <c:pt idx="5">
                  <c:v>-74</c:v>
                </c:pt>
                <c:pt idx="6">
                  <c:v>-76</c:v>
                </c:pt>
                <c:pt idx="7">
                  <c:v>-75</c:v>
                </c:pt>
                <c:pt idx="8">
                  <c:v>-74</c:v>
                </c:pt>
                <c:pt idx="9">
                  <c:v>-74</c:v>
                </c:pt>
                <c:pt idx="10">
                  <c:v>-72</c:v>
                </c:pt>
                <c:pt idx="11">
                  <c:v>-71</c:v>
                </c:pt>
                <c:pt idx="12">
                  <c:v>-68</c:v>
                </c:pt>
                <c:pt idx="13">
                  <c:v>-68</c:v>
                </c:pt>
                <c:pt idx="14">
                  <c:v>-67</c:v>
                </c:pt>
                <c:pt idx="15">
                  <c:v>-67</c:v>
                </c:pt>
                <c:pt idx="16">
                  <c:v>-67</c:v>
                </c:pt>
                <c:pt idx="17">
                  <c:v>-65</c:v>
                </c:pt>
                <c:pt idx="18">
                  <c:v>-65</c:v>
                </c:pt>
                <c:pt idx="19">
                  <c:v>-64</c:v>
                </c:pt>
                <c:pt idx="20">
                  <c:v>-60</c:v>
                </c:pt>
                <c:pt idx="21">
                  <c:v>-60</c:v>
                </c:pt>
                <c:pt idx="22">
                  <c:v>-61</c:v>
                </c:pt>
                <c:pt idx="23">
                  <c:v>-67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427648"/>
        <c:axId val="316462208"/>
      </c:lineChart>
      <c:catAx>
        <c:axId val="31642764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6462208"/>
        <c:crosses val="autoZero"/>
        <c:auto val="1"/>
        <c:lblAlgn val="ctr"/>
        <c:lblOffset val="100"/>
        <c:noMultiLvlLbl val="0"/>
      </c:catAx>
      <c:valAx>
        <c:axId val="316462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642764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Πρόθεση αγοράς ή ανέγερσης σπιτιού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0783108000934772E-2"/>
          <c:y val="0.1489702124186619"/>
          <c:w val="0.9528403001072"/>
          <c:h val="0.5571838528286814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ΚΑΤΑΝΑΛΩΤΕΣ'!$A$60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"/>
              <c:layout>
                <c:manualLayout>
                  <c:x val="-4.6993110236220478E-2"/>
                  <c:y val="6.0220981875223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50743657042872E-2"/>
                  <c:y val="-8.8882962881340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5881999125109368E-2"/>
                  <c:y val="3.7279655446566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6887441701570569E-2"/>
                  <c:y val="-6.8299925760950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3157917760279958E-2"/>
                  <c:y val="2.67259678880138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6.3659776902887141E-2"/>
                  <c:y val="4.87503186608948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7.0604221347331603E-2"/>
                  <c:y val="4.30149870537308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3659776902887141E-2"/>
                  <c:y val="5.7353316071641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7270888013998207E-2"/>
                  <c:y val="5.7353316071641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4604221347331536E-2"/>
                  <c:y val="5.1617984464476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548665791776034E-2"/>
                  <c:y val="8.0294642500297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159776902887139E-2"/>
                  <c:y val="8.0294642500297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548665791776034E-2"/>
                  <c:y val="8.0294642500297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1715332458442692E-2"/>
                  <c:y val="8.6029974107461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8937554680664921E-2"/>
                  <c:y val="8.6029974107461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199311023622048E-2"/>
                  <c:y val="6.595631348238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3659776902887142E-2"/>
                  <c:y val="-1.43383290179102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5.326443569553807E-3"/>
                  <c:y val="-3.1544323839402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659776902887241E-2"/>
                  <c:y val="3.1544323839402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1993110236220376E-2"/>
                  <c:y val="8.60299741074616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048665791776132E-2"/>
                  <c:y val="2.5808992232238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381999125109368E-2"/>
                  <c:y val="5.44856502680590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2.9699584426946632E-2"/>
                  <c:y val="-2.5808992232238478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ΚΑΤΑΝΑΛΩΤΕΣ'!$B$60:$Y$60</c:f>
              <c:numCache>
                <c:formatCode>General</c:formatCode>
                <c:ptCount val="24"/>
                <c:pt idx="0">
                  <c:v>-35</c:v>
                </c:pt>
                <c:pt idx="1">
                  <c:v>-84</c:v>
                </c:pt>
                <c:pt idx="2">
                  <c:v>-92</c:v>
                </c:pt>
                <c:pt idx="3">
                  <c:v>-89</c:v>
                </c:pt>
                <c:pt idx="4">
                  <c:v>-93</c:v>
                </c:pt>
                <c:pt idx="5">
                  <c:v>-95</c:v>
                </c:pt>
                <c:pt idx="6">
                  <c:v>-97</c:v>
                </c:pt>
                <c:pt idx="7">
                  <c:v>-98</c:v>
                </c:pt>
                <c:pt idx="8">
                  <c:v>-95</c:v>
                </c:pt>
                <c:pt idx="9">
                  <c:v>-96</c:v>
                </c:pt>
                <c:pt idx="10">
                  <c:v>-100</c:v>
                </c:pt>
                <c:pt idx="11">
                  <c:v>-97</c:v>
                </c:pt>
                <c:pt idx="12">
                  <c:v>-97</c:v>
                </c:pt>
                <c:pt idx="13">
                  <c:v>-97</c:v>
                </c:pt>
                <c:pt idx="14">
                  <c:v>-96</c:v>
                </c:pt>
                <c:pt idx="15">
                  <c:v>-96</c:v>
                </c:pt>
                <c:pt idx="16">
                  <c:v>-97</c:v>
                </c:pt>
                <c:pt idx="17">
                  <c:v>-94</c:v>
                </c:pt>
                <c:pt idx="18">
                  <c:v>-94</c:v>
                </c:pt>
                <c:pt idx="19">
                  <c:v>-97</c:v>
                </c:pt>
                <c:pt idx="20">
                  <c:v>-96</c:v>
                </c:pt>
                <c:pt idx="21">
                  <c:v>-95</c:v>
                </c:pt>
                <c:pt idx="22">
                  <c:v>-96</c:v>
                </c:pt>
                <c:pt idx="23">
                  <c:v>-93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ΚΑΤΑΝΑΛΩΤΕΣ'!$A$61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3613705304537453E-2"/>
                  <c:y val="-5.9391239792132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821209191099396E-2"/>
                  <c:y val="-5.93912397921329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4052930883639573E-4"/>
                  <c:y val="6.48354400139635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0884076990376216E-2"/>
                  <c:y val="-5.8386804763215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277777777777779E-2"/>
                  <c:y val="-5.16179844644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888888888888889E-2"/>
                  <c:y val="4.301498705373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277777777777779E-2"/>
                  <c:y val="3.1544323839402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944444444444442E-2"/>
                  <c:y val="7.7426976696715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944444444444442E-2"/>
                  <c:y val="4.301498705373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833333333333336E-2"/>
                  <c:y val="4.301498705373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9.7222222222222224E-3"/>
                  <c:y val="-5.16179844644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00000000000001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388888888888885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555555555555558E-2"/>
                  <c:y val="5.7353316071641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388888888888885E-2"/>
                  <c:y val="4.875031866089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4722222222222224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6111111111111115E-2"/>
                  <c:y val="4.301498705373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6111111111111115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6111111111111115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6111111111111115E-2"/>
                  <c:y val="4.588265285731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6111111111111115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7500000000000006E-2"/>
                  <c:y val="5.448565026805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3888888888888892E-2"/>
                  <c:y val="7.4559310893133404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ΚΑΤΑΝΑΛΩΤΕΣ'!$B$61:$Y$61</c:f>
              <c:numCache>
                <c:formatCode>General</c:formatCode>
                <c:ptCount val="24"/>
                <c:pt idx="0">
                  <c:v>-87</c:v>
                </c:pt>
                <c:pt idx="1">
                  <c:v>-80</c:v>
                </c:pt>
                <c:pt idx="2">
                  <c:v>-90</c:v>
                </c:pt>
                <c:pt idx="3">
                  <c:v>-93</c:v>
                </c:pt>
                <c:pt idx="4">
                  <c:v>-91</c:v>
                </c:pt>
                <c:pt idx="5">
                  <c:v>-95</c:v>
                </c:pt>
                <c:pt idx="6">
                  <c:v>-94</c:v>
                </c:pt>
                <c:pt idx="7">
                  <c:v>-98</c:v>
                </c:pt>
                <c:pt idx="8">
                  <c:v>-98</c:v>
                </c:pt>
                <c:pt idx="9">
                  <c:v>-95</c:v>
                </c:pt>
                <c:pt idx="10">
                  <c:v>-95</c:v>
                </c:pt>
                <c:pt idx="11">
                  <c:v>-96</c:v>
                </c:pt>
                <c:pt idx="12">
                  <c:v>-96</c:v>
                </c:pt>
                <c:pt idx="13">
                  <c:v>-96</c:v>
                </c:pt>
                <c:pt idx="14">
                  <c:v>-95</c:v>
                </c:pt>
                <c:pt idx="15">
                  <c:v>-97</c:v>
                </c:pt>
                <c:pt idx="16">
                  <c:v>-96</c:v>
                </c:pt>
                <c:pt idx="17">
                  <c:v>-95</c:v>
                </c:pt>
                <c:pt idx="18">
                  <c:v>-96</c:v>
                </c:pt>
                <c:pt idx="19">
                  <c:v>-96</c:v>
                </c:pt>
                <c:pt idx="20">
                  <c:v>-94</c:v>
                </c:pt>
                <c:pt idx="21">
                  <c:v>-92</c:v>
                </c:pt>
                <c:pt idx="22">
                  <c:v>-92</c:v>
                </c:pt>
                <c:pt idx="23">
                  <c:v>-95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ΚΑΤΑΝΑΛΩΤΕΣ'!$A$62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4383967629046397E-2"/>
                  <c:y val="2.8982391854564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995188101487312E-2"/>
                  <c:y val="5.9391165195840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36942257217848E-2"/>
                  <c:y val="7.1167562228912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8406933508311467E-2"/>
                  <c:y val="-6.18512611745823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6632545931758557E-2"/>
                  <c:y val="5.15014714286778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611111111111114E-2"/>
                  <c:y val="-4.588265285731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166666666666667E-2"/>
                  <c:y val="-2.5808992232238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6666666666667E-2"/>
                  <c:y val="-4.0147321250148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666666666666667E-2"/>
                  <c:y val="-4.588265285731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833333333333336E-2"/>
                  <c:y val="-3.7279655446566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333333333333334E-2"/>
                  <c:y val="-5.16179844644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00000000000001E-2"/>
                  <c:y val="-5.16179844644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4.3014987053730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388888888888885E-2"/>
                  <c:y val="-4.0147321250148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8055555555555557E-2"/>
                  <c:y val="-5.1617984464476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388888888888885E-2"/>
                  <c:y val="-4.0147321250148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22222222222223E-2"/>
                  <c:y val="-4.5882652857312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444444444444445E-2"/>
                  <c:y val="-6.022098187522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77777777777779E-2"/>
                  <c:y val="-4.0147321250148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77777777777779E-2"/>
                  <c:y val="-3.7279655446566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336E-2"/>
                  <c:y val="-5.448565026805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0833333333333336E-2"/>
                  <c:y val="-5.448565026805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166666666666667E-2"/>
                  <c:y val="-4.588265285731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2500000000000001E-2"/>
                  <c:y val="-6.3088647678805176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ΚΑΤΑΝΑΛΩΤΕΣ'!$B$62:$Y$62</c:f>
              <c:numCache>
                <c:formatCode>General</c:formatCode>
                <c:ptCount val="24"/>
                <c:pt idx="0">
                  <c:v>-87</c:v>
                </c:pt>
                <c:pt idx="1">
                  <c:v>-88</c:v>
                </c:pt>
                <c:pt idx="2">
                  <c:v>-89</c:v>
                </c:pt>
                <c:pt idx="3">
                  <c:v>-90</c:v>
                </c:pt>
                <c:pt idx="4">
                  <c:v>-90</c:v>
                </c:pt>
                <c:pt idx="5">
                  <c:v>-90</c:v>
                </c:pt>
                <c:pt idx="6">
                  <c:v>-89</c:v>
                </c:pt>
                <c:pt idx="7">
                  <c:v>-89</c:v>
                </c:pt>
                <c:pt idx="8">
                  <c:v>-90</c:v>
                </c:pt>
                <c:pt idx="9">
                  <c:v>-88</c:v>
                </c:pt>
                <c:pt idx="10">
                  <c:v>-88</c:v>
                </c:pt>
                <c:pt idx="11">
                  <c:v>-88</c:v>
                </c:pt>
                <c:pt idx="12">
                  <c:v>-86</c:v>
                </c:pt>
                <c:pt idx="13">
                  <c:v>-85</c:v>
                </c:pt>
                <c:pt idx="14">
                  <c:v>-84</c:v>
                </c:pt>
                <c:pt idx="15">
                  <c:v>-85</c:v>
                </c:pt>
                <c:pt idx="16">
                  <c:v>-83</c:v>
                </c:pt>
                <c:pt idx="17">
                  <c:v>-86</c:v>
                </c:pt>
                <c:pt idx="18">
                  <c:v>-82</c:v>
                </c:pt>
                <c:pt idx="19">
                  <c:v>-81</c:v>
                </c:pt>
                <c:pt idx="20">
                  <c:v>-78</c:v>
                </c:pt>
                <c:pt idx="21">
                  <c:v>-78</c:v>
                </c:pt>
                <c:pt idx="22">
                  <c:v>-76</c:v>
                </c:pt>
                <c:pt idx="23">
                  <c:v>-80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0968576"/>
        <c:axId val="320970112"/>
      </c:lineChart>
      <c:catAx>
        <c:axId val="3209685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0970112"/>
        <c:crosses val="autoZero"/>
        <c:auto val="1"/>
        <c:lblAlgn val="ctr"/>
        <c:lblOffset val="100"/>
        <c:noMultiLvlLbl val="0"/>
      </c:catAx>
      <c:valAx>
        <c:axId val="320970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09685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Πρόθεση επισκευής ή ανακαίνισης σπιτιού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7148981779206859E-2"/>
          <c:y val="0.18159923773449002"/>
          <c:w val="0.9528403001072"/>
          <c:h val="0.5017852146273734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ΚΑΤΑΝΑΛΩΤΕΣ'!$A$64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0182961504811898E-2"/>
                  <c:y val="4.4543421980604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833333333333344E-2"/>
                  <c:y val="-1.1878187016348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516294838145212E-2"/>
                  <c:y val="3.6302968355139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063648293963259E-2"/>
                  <c:y val="3.2832281623455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241141732283473E-2"/>
                  <c:y val="4.2075015204114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592738407699043E-2"/>
                  <c:y val="4.0404107273524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666666666666667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833333333333336E-2"/>
                  <c:y val="-5.8852501992643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00000000000001E-2"/>
                  <c:y val="-4.2037501423316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999999999999949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833333333333336E-2"/>
                  <c:y val="-5.324750180286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00000000000001E-2"/>
                  <c:y val="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9444444444444445E-2"/>
                  <c:y val="-5.8852501992643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-4.2037501423316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5.6050001897755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-4.2037501423316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444444444444445E-2"/>
                  <c:y val="-5.8852501992643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9444444444444445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777777777777891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16666666666657E-2"/>
                  <c:y val="-5.0445001707980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2500000000000101E-2"/>
                  <c:y val="-3.0827501043765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16666666666657E-2"/>
                  <c:y val="4.2037501423316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2.242000075910239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ΚΑΤΑΝΑΛΩΤΕΣ'!$B$64:$Y$64</c:f>
              <c:numCache>
                <c:formatCode>General</c:formatCode>
                <c:ptCount val="24"/>
                <c:pt idx="0">
                  <c:v>-71</c:v>
                </c:pt>
                <c:pt idx="1">
                  <c:v>-63</c:v>
                </c:pt>
                <c:pt idx="2">
                  <c:v>-76</c:v>
                </c:pt>
                <c:pt idx="3">
                  <c:v>-83</c:v>
                </c:pt>
                <c:pt idx="4">
                  <c:v>-81</c:v>
                </c:pt>
                <c:pt idx="5">
                  <c:v>-84</c:v>
                </c:pt>
                <c:pt idx="6">
                  <c:v>-86</c:v>
                </c:pt>
                <c:pt idx="7">
                  <c:v>-85</c:v>
                </c:pt>
                <c:pt idx="8">
                  <c:v>-82</c:v>
                </c:pt>
                <c:pt idx="9">
                  <c:v>-83</c:v>
                </c:pt>
                <c:pt idx="10">
                  <c:v>-84</c:v>
                </c:pt>
                <c:pt idx="11">
                  <c:v>-85</c:v>
                </c:pt>
                <c:pt idx="12">
                  <c:v>-76</c:v>
                </c:pt>
                <c:pt idx="13">
                  <c:v>-80</c:v>
                </c:pt>
                <c:pt idx="14">
                  <c:v>-85</c:v>
                </c:pt>
                <c:pt idx="15">
                  <c:v>-88</c:v>
                </c:pt>
                <c:pt idx="16">
                  <c:v>-85</c:v>
                </c:pt>
                <c:pt idx="17">
                  <c:v>-82</c:v>
                </c:pt>
                <c:pt idx="18">
                  <c:v>-77</c:v>
                </c:pt>
                <c:pt idx="19">
                  <c:v>-80</c:v>
                </c:pt>
                <c:pt idx="20">
                  <c:v>-71</c:v>
                </c:pt>
                <c:pt idx="21">
                  <c:v>-64</c:v>
                </c:pt>
                <c:pt idx="22">
                  <c:v>-74</c:v>
                </c:pt>
                <c:pt idx="23">
                  <c:v>-81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ΚΑΤΑΝΑΛΩΤΕΣ'!$A$65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8.1571819199446768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48786089238845E-2"/>
                  <c:y val="5.37861555612635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120625546806646E-2"/>
                  <c:y val="4.4543421980604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1444921316166749E-2"/>
                  <c:y val="-5.04825538233121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7224606580829774E-3"/>
                  <c:y val="-2.3756495916852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944444444444442E-2"/>
                  <c:y val="3.0827501043765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3888888888888894E-3"/>
                  <c:y val="3.643250123354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2499999999999945E-2"/>
                  <c:y val="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833333333333336E-2"/>
                  <c:y val="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00000000000001E-2"/>
                  <c:y val="-3.3630001138653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388888888888885E-2"/>
                  <c:y val="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388888888888885E-2"/>
                  <c:y val="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611111111111114E-2"/>
                  <c:y val="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0555555555555558E-2"/>
                  <c:y val="3.643250123354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3.643250123354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777777777777779E-2"/>
                  <c:y val="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77777777777779E-2"/>
                  <c:y val="3.9235001328429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777777777777891E-2"/>
                  <c:y val="3.9235001328429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5.324750180286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083333333333344E-2"/>
                  <c:y val="5.6050001897755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5.5555555555555558E-3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4.1666666666666675E-3"/>
                  <c:y val="-4.4840001518204782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ΚΑΤΑΝΑΛΩΤΕΣ'!$B$65:$Y$65</c:f>
              <c:numCache>
                <c:formatCode>General</c:formatCode>
                <c:ptCount val="24"/>
                <c:pt idx="0">
                  <c:v>-68</c:v>
                </c:pt>
                <c:pt idx="1">
                  <c:v>-66</c:v>
                </c:pt>
                <c:pt idx="2">
                  <c:v>-61</c:v>
                </c:pt>
                <c:pt idx="3">
                  <c:v>-71</c:v>
                </c:pt>
                <c:pt idx="4">
                  <c:v>-81</c:v>
                </c:pt>
                <c:pt idx="5">
                  <c:v>-83</c:v>
                </c:pt>
                <c:pt idx="6">
                  <c:v>-89</c:v>
                </c:pt>
                <c:pt idx="7">
                  <c:v>-89</c:v>
                </c:pt>
                <c:pt idx="8">
                  <c:v>-94</c:v>
                </c:pt>
                <c:pt idx="9">
                  <c:v>-89</c:v>
                </c:pt>
                <c:pt idx="10">
                  <c:v>-85</c:v>
                </c:pt>
                <c:pt idx="11">
                  <c:v>-77</c:v>
                </c:pt>
                <c:pt idx="12">
                  <c:v>-88</c:v>
                </c:pt>
                <c:pt idx="13">
                  <c:v>-88</c:v>
                </c:pt>
                <c:pt idx="14">
                  <c:v>-86</c:v>
                </c:pt>
                <c:pt idx="15">
                  <c:v>-88</c:v>
                </c:pt>
                <c:pt idx="16">
                  <c:v>-88</c:v>
                </c:pt>
                <c:pt idx="17">
                  <c:v>-88</c:v>
                </c:pt>
                <c:pt idx="18">
                  <c:v>-84</c:v>
                </c:pt>
                <c:pt idx="19">
                  <c:v>-84</c:v>
                </c:pt>
                <c:pt idx="20">
                  <c:v>-75</c:v>
                </c:pt>
                <c:pt idx="21">
                  <c:v>-68</c:v>
                </c:pt>
                <c:pt idx="22">
                  <c:v>-70</c:v>
                </c:pt>
                <c:pt idx="23">
                  <c:v>-76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ΚΑΤΑΝΑΛΩΤΕΣ'!$A$66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9437664041994754E-2"/>
                  <c:y val="-4.3875456013105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826552930883638E-2"/>
                  <c:y val="-4.98143288519812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826552930883638E-2"/>
                  <c:y val="-4.3875456013105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493219597550313E-2"/>
                  <c:y val="-3.8103188494832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199146981627277E-2"/>
                  <c:y val="-6.0189316604835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611111111111114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944444444444442E-2"/>
                  <c:y val="-5.324750180286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00000000000001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999999999999949E-2"/>
                  <c:y val="-5.324750180286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22222222222223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-6.7260002277307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9444444444444445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8055555555555557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777777777777779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9444444444444445E-2"/>
                  <c:y val="-4.484000151820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083333333333344E-2"/>
                  <c:y val="-5.0445001707980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16666666666657E-2"/>
                  <c:y val="-3.6432501233541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083333333333344E-2"/>
                  <c:y val="-4.7642501613092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0833333333333235E-2"/>
                  <c:y val="-4.2037501423316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5555555555555558E-3"/>
                  <c:y val="-3.0827501043765786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ΚΑΤΑΝΑΛΩΤΕΣ'!$B$66:$Y$66</c:f>
              <c:numCache>
                <c:formatCode>General</c:formatCode>
                <c:ptCount val="24"/>
                <c:pt idx="0">
                  <c:v>-60</c:v>
                </c:pt>
                <c:pt idx="1">
                  <c:v>-58</c:v>
                </c:pt>
                <c:pt idx="2">
                  <c:v>-57</c:v>
                </c:pt>
                <c:pt idx="3">
                  <c:v>-59</c:v>
                </c:pt>
                <c:pt idx="4">
                  <c:v>-60</c:v>
                </c:pt>
                <c:pt idx="5">
                  <c:v>-57</c:v>
                </c:pt>
                <c:pt idx="6">
                  <c:v>-61</c:v>
                </c:pt>
                <c:pt idx="7">
                  <c:v>-59</c:v>
                </c:pt>
                <c:pt idx="8">
                  <c:v>-57</c:v>
                </c:pt>
                <c:pt idx="9">
                  <c:v>-59</c:v>
                </c:pt>
                <c:pt idx="10">
                  <c:v>-55</c:v>
                </c:pt>
                <c:pt idx="11">
                  <c:v>-55</c:v>
                </c:pt>
                <c:pt idx="12">
                  <c:v>-54</c:v>
                </c:pt>
                <c:pt idx="13">
                  <c:v>-54</c:v>
                </c:pt>
                <c:pt idx="14">
                  <c:v>-52</c:v>
                </c:pt>
                <c:pt idx="15">
                  <c:v>-52</c:v>
                </c:pt>
                <c:pt idx="16">
                  <c:v>-51</c:v>
                </c:pt>
                <c:pt idx="17">
                  <c:v>-52</c:v>
                </c:pt>
                <c:pt idx="18">
                  <c:v>-51</c:v>
                </c:pt>
                <c:pt idx="19">
                  <c:v>-49</c:v>
                </c:pt>
                <c:pt idx="20">
                  <c:v>-46</c:v>
                </c:pt>
                <c:pt idx="21">
                  <c:v>-48</c:v>
                </c:pt>
                <c:pt idx="22">
                  <c:v>-44</c:v>
                </c:pt>
                <c:pt idx="23">
                  <c:v>-48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1360640"/>
        <c:axId val="321361792"/>
      </c:lineChart>
      <c:catAx>
        <c:axId val="32136064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1361792"/>
        <c:crosses val="autoZero"/>
        <c:auto val="1"/>
        <c:lblAlgn val="ctr"/>
        <c:lblOffset val="100"/>
        <c:noMultiLvlLbl val="0"/>
      </c:catAx>
      <c:valAx>
        <c:axId val="321361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13606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ΔΕΙΚΤΗΣ ΕΠΙΧΕΙΡΗΜΑΤΙΚΩΝ ΠΡΟΣΔΟΚΙΩΝ (ΒΙΟΜΗΧΑΝΙΑ)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7148981779206859E-2"/>
          <c:y val="0.18159923773449035"/>
          <c:w val="0.9528403001072"/>
          <c:h val="0.56862583844850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3.1135498687664048E-2"/>
                  <c:y val="4.5952576449838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191054243219597E-2"/>
                  <c:y val="4.3196806257638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135498687664048E-2"/>
                  <c:y val="5.421988702644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579943132108488E-2"/>
                  <c:y val="4.870834664203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1135498687664048E-2"/>
                  <c:y val="5.1464116834240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579943132108488E-2"/>
                  <c:y val="5.14641168342406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5857720909886269E-2"/>
                  <c:y val="4.5952576449838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746609798775158E-2"/>
                  <c:y val="4.870834664203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968832020997379E-2"/>
                  <c:y val="4.870834664203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0246609798775157E-2"/>
                  <c:y val="-2.56974485473836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968832020997379E-2"/>
                  <c:y val="-2.84532187395844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968832020997379E-2"/>
                  <c:y val="4.5952576449838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135498687664048E-2"/>
                  <c:y val="3.2173725488834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746609798775158E-2"/>
                  <c:y val="3.4929495681035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6913276465441827E-2"/>
                  <c:y val="4.87083466420397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302165354330604E-2"/>
                  <c:y val="2.9417955296633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6.0799431321083876E-3"/>
                  <c:y val="7.371793759026776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8.0894575678040293E-4"/>
                  <c:y val="-1.743013797078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8.0894575678040293E-4"/>
                  <c:y val="2.390641491223197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ΒΙΟΜΗΧΑΝΙΕΣ'!$B$4:$Y$4</c:f>
              <c:numCache>
                <c:formatCode>General</c:formatCode>
                <c:ptCount val="24"/>
                <c:pt idx="0">
                  <c:v>-28</c:v>
                </c:pt>
                <c:pt idx="1">
                  <c:v>-16</c:v>
                </c:pt>
                <c:pt idx="2">
                  <c:v>-31</c:v>
                </c:pt>
                <c:pt idx="3">
                  <c:v>-33</c:v>
                </c:pt>
                <c:pt idx="4">
                  <c:v>-27</c:v>
                </c:pt>
                <c:pt idx="5">
                  <c:v>-34</c:v>
                </c:pt>
                <c:pt idx="6">
                  <c:v>-22</c:v>
                </c:pt>
                <c:pt idx="7">
                  <c:v>-24</c:v>
                </c:pt>
                <c:pt idx="8">
                  <c:v>-14</c:v>
                </c:pt>
                <c:pt idx="9">
                  <c:v>-13</c:v>
                </c:pt>
                <c:pt idx="10">
                  <c:v>-6</c:v>
                </c:pt>
                <c:pt idx="11">
                  <c:v>-11</c:v>
                </c:pt>
                <c:pt idx="12">
                  <c:v>-9</c:v>
                </c:pt>
                <c:pt idx="13">
                  <c:v>-11</c:v>
                </c:pt>
                <c:pt idx="14">
                  <c:v>-13</c:v>
                </c:pt>
                <c:pt idx="15">
                  <c:v>-11</c:v>
                </c:pt>
                <c:pt idx="16">
                  <c:v>-9</c:v>
                </c:pt>
                <c:pt idx="17">
                  <c:v>-6</c:v>
                </c:pt>
                <c:pt idx="18">
                  <c:v>4</c:v>
                </c:pt>
                <c:pt idx="19" formatCode="0">
                  <c:v>-3</c:v>
                </c:pt>
                <c:pt idx="20" formatCode="0">
                  <c:v>2</c:v>
                </c:pt>
                <c:pt idx="21">
                  <c:v>-2</c:v>
                </c:pt>
                <c:pt idx="22">
                  <c:v>-41</c:v>
                </c:pt>
                <c:pt idx="23">
                  <c:v>-25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9900199600798403E-2"/>
                  <c:y val="-5.345211581291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499999999999999E-2"/>
                  <c:y val="-4.0671696200422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654636920384944E-2"/>
                  <c:y val="-4.7085480085546069E-2"/>
                </c:manualLayout>
              </c:layout>
              <c:tx>
                <c:rich>
                  <a:bodyPr/>
                  <a:lstStyle/>
                  <a:p>
                    <a:r>
                      <a:rPr lang="el-GR" sz="1200" b="1" i="0" u="none" strike="noStrike" kern="1200" baseline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Calibri"/>
                      </a:rPr>
                      <a:t>-23</a:t>
                    </a:r>
                    <a:endParaRPr lang="el-GR" sz="1400" b="1" i="0" u="none" strike="noStrike" kern="1200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endParaRP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55555555555558E-2"/>
                  <c:y val="-5.7871174036218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611111111111145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611111111111114E-2"/>
                  <c:y val="-4.1336552883013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5.5115403844017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8611111111111112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3333333333333284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44444444444442E-2"/>
                  <c:y val="-5.511540384401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333333333333334E-2"/>
                  <c:y val="2.7557701922008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333333333333334E-2"/>
                  <c:y val="5.787117403621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166666666666667E-2"/>
                  <c:y val="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4.16666666666666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4.1666666666666664E-2"/>
                  <c:y val="3.306924230641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4722222222222224E-2"/>
                  <c:y val="-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6111111111111115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77777777777779E-2"/>
                  <c:y val="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444444444444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5.5555555555554517E-3"/>
                  <c:y val="5.511540384401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9166666666666771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ΒΙΟΜΗΧΑΝΙΕΣ'!$B$5:$Y$5</c:f>
              <c:numCache>
                <c:formatCode>General</c:formatCode>
                <c:ptCount val="24"/>
                <c:pt idx="0">
                  <c:v>-37</c:v>
                </c:pt>
                <c:pt idx="1">
                  <c:v>-24</c:v>
                </c:pt>
                <c:pt idx="2">
                  <c:v>-23</c:v>
                </c:pt>
                <c:pt idx="3">
                  <c:v>-24</c:v>
                </c:pt>
                <c:pt idx="4">
                  <c:v>-16</c:v>
                </c:pt>
                <c:pt idx="5">
                  <c:v>-24</c:v>
                </c:pt>
                <c:pt idx="6">
                  <c:v>-22</c:v>
                </c:pt>
                <c:pt idx="7">
                  <c:v>-22</c:v>
                </c:pt>
                <c:pt idx="8">
                  <c:v>-12</c:v>
                </c:pt>
                <c:pt idx="9">
                  <c:v>-5</c:v>
                </c:pt>
                <c:pt idx="10">
                  <c:v>-4</c:v>
                </c:pt>
                <c:pt idx="11">
                  <c:v>-5</c:v>
                </c:pt>
                <c:pt idx="12">
                  <c:v>-10</c:v>
                </c:pt>
                <c:pt idx="13">
                  <c:v>-23</c:v>
                </c:pt>
                <c:pt idx="14">
                  <c:v>-8</c:v>
                </c:pt>
                <c:pt idx="15">
                  <c:v>-6</c:v>
                </c:pt>
                <c:pt idx="16">
                  <c:v>-7</c:v>
                </c:pt>
                <c:pt idx="17">
                  <c:v>-1</c:v>
                </c:pt>
                <c:pt idx="18">
                  <c:v>-3</c:v>
                </c:pt>
                <c:pt idx="19" formatCode="0">
                  <c:v>0</c:v>
                </c:pt>
                <c:pt idx="20" formatCode="0">
                  <c:v>-2</c:v>
                </c:pt>
                <c:pt idx="21">
                  <c:v>1</c:v>
                </c:pt>
                <c:pt idx="22">
                  <c:v>3</c:v>
                </c:pt>
                <c:pt idx="23">
                  <c:v>-17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0555555555555558E-2"/>
                  <c:y val="6.338271442061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293088363954506E-2"/>
                  <c:y val="5.1481042036995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222222222222213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344925634295709E-2"/>
                  <c:y val="-5.1481042036995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611329833770782E-2"/>
                  <c:y val="-4.428262311132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277777777777779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666666666666667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8.333333333333335E-3"/>
                  <c:y val="3.858078269081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861111111111107E-2"/>
                  <c:y val="-1.6534621153205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3055555555555548E-2"/>
                  <c:y val="-1.377885096100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00000000000001E-2"/>
                  <c:y val="-3.858078269081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055555555555557E-2"/>
                  <c:y val="-4.4092323075213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00000000000001E-2"/>
                  <c:y val="-4.4092323075213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8055555555555557E-2"/>
                  <c:y val="-5.5115403844017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5.2359633651816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055555555555557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2500000000000001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2500000000000001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2500000000000101E-2"/>
                  <c:y val="-5.7871174036218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16666666666657E-2"/>
                  <c:y val="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6111111111111212E-2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0833333333333235E-2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ΒΙΟΜΗΧΑΝΙΕΣ'!$B$6:$Y$6</c:f>
              <c:numCache>
                <c:formatCode>General</c:formatCode>
                <c:ptCount val="24"/>
                <c:pt idx="0">
                  <c:v>-39</c:v>
                </c:pt>
                <c:pt idx="1">
                  <c:v>-24</c:v>
                </c:pt>
                <c:pt idx="2">
                  <c:v>-10</c:v>
                </c:pt>
                <c:pt idx="3">
                  <c:v>-2</c:v>
                </c:pt>
                <c:pt idx="4">
                  <c:v>7</c:v>
                </c:pt>
                <c:pt idx="5">
                  <c:v>-6</c:v>
                </c:pt>
                <c:pt idx="6">
                  <c:v>-7</c:v>
                </c:pt>
                <c:pt idx="7">
                  <c:v>-15</c:v>
                </c:pt>
                <c:pt idx="8">
                  <c:v>-12</c:v>
                </c:pt>
                <c:pt idx="9">
                  <c:v>-5</c:v>
                </c:pt>
                <c:pt idx="10">
                  <c:v>-3</c:v>
                </c:pt>
                <c:pt idx="11">
                  <c:v>-4</c:v>
                </c:pt>
                <c:pt idx="12">
                  <c:v>-3</c:v>
                </c:pt>
                <c:pt idx="13">
                  <c:v>-3</c:v>
                </c:pt>
                <c:pt idx="14">
                  <c:v>-4</c:v>
                </c:pt>
                <c:pt idx="15">
                  <c:v>-2</c:v>
                </c:pt>
                <c:pt idx="16">
                  <c:v>2</c:v>
                </c:pt>
                <c:pt idx="17">
                  <c:v>7</c:v>
                </c:pt>
                <c:pt idx="18">
                  <c:v>6</c:v>
                </c:pt>
                <c:pt idx="19">
                  <c:v>4</c:v>
                </c:pt>
                <c:pt idx="20" formatCode="0">
                  <c:v>-2</c:v>
                </c:pt>
                <c:pt idx="21">
                  <c:v>-10</c:v>
                </c:pt>
                <c:pt idx="22">
                  <c:v>-10</c:v>
                </c:pt>
                <c:pt idx="23">
                  <c:v>-8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1765376"/>
        <c:axId val="321766912"/>
      </c:lineChart>
      <c:catAx>
        <c:axId val="3217653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1766912"/>
        <c:crosses val="autoZero"/>
        <c:auto val="1"/>
        <c:lblAlgn val="ctr"/>
        <c:lblOffset val="100"/>
        <c:noMultiLvlLbl val="0"/>
      </c:catAx>
      <c:valAx>
        <c:axId val="321766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17653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παραγωγής κατά το τελευταίο 6μηνο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127374832318585E-2"/>
          <c:y val="0.16344826875497556"/>
          <c:w val="0.9364936152934491"/>
          <c:h val="0.6063806033916412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4.5715160999196924E-2"/>
                  <c:y val="4.9467110167315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3612111577535473E-2"/>
                  <c:y val="4.31027505809983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787716204244211E-2"/>
                  <c:y val="3.9920570787840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856578892404911E-2"/>
                  <c:y val="4.6469752698911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5578273977243939E-2"/>
                  <c:y val="-6.18257015537794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9777542378719138E-2"/>
                  <c:y val="4.4511963148299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4.8176079181669502E-2"/>
                  <c:y val="4.45119631482990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ΒΙΟΜΗΧΑΝΙΕΣ'!$B$8:$Y$8</c:f>
              <c:numCache>
                <c:formatCode>General</c:formatCode>
                <c:ptCount val="24"/>
                <c:pt idx="0">
                  <c:v>-53</c:v>
                </c:pt>
                <c:pt idx="1">
                  <c:v>-45</c:v>
                </c:pt>
                <c:pt idx="2">
                  <c:v>-56</c:v>
                </c:pt>
                <c:pt idx="3">
                  <c:v>-56</c:v>
                </c:pt>
                <c:pt idx="4">
                  <c:v>-49</c:v>
                </c:pt>
                <c:pt idx="5">
                  <c:v>-56</c:v>
                </c:pt>
                <c:pt idx="6">
                  <c:v>-64</c:v>
                </c:pt>
                <c:pt idx="7">
                  <c:v>-48</c:v>
                </c:pt>
                <c:pt idx="8">
                  <c:v>-42</c:v>
                </c:pt>
                <c:pt idx="9">
                  <c:v>-19</c:v>
                </c:pt>
                <c:pt idx="10">
                  <c:v>-25</c:v>
                </c:pt>
                <c:pt idx="11">
                  <c:v>-8</c:v>
                </c:pt>
                <c:pt idx="12">
                  <c:v>-16</c:v>
                </c:pt>
                <c:pt idx="13">
                  <c:v>-48</c:v>
                </c:pt>
                <c:pt idx="14">
                  <c:v>-39</c:v>
                </c:pt>
                <c:pt idx="15">
                  <c:v>-15</c:v>
                </c:pt>
                <c:pt idx="16">
                  <c:v>-18</c:v>
                </c:pt>
                <c:pt idx="17">
                  <c:v>-4</c:v>
                </c:pt>
                <c:pt idx="18">
                  <c:v>-9</c:v>
                </c:pt>
                <c:pt idx="19">
                  <c:v>4</c:v>
                </c:pt>
                <c:pt idx="20" formatCode="0">
                  <c:v>-5</c:v>
                </c:pt>
                <c:pt idx="21">
                  <c:v>7</c:v>
                </c:pt>
                <c:pt idx="22">
                  <c:v>-21</c:v>
                </c:pt>
                <c:pt idx="23">
                  <c:v>-56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599024535300251E-2"/>
                  <c:y val="-8.17982036169834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971634548141635E-2"/>
                  <c:y val="-6.137248368544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396098141201002E-2"/>
                  <c:y val="4.8636868361141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394878810326323E-2"/>
                  <c:y val="4.8181503558329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96342007375952E-2"/>
                  <c:y val="4.363944897638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0996342007375952E-2"/>
                  <c:y val="4.9078922170190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995122676501262E-2"/>
                  <c:y val="5.9985349319121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195610408851137E-2"/>
                  <c:y val="5.453213574465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595366542676201E-2"/>
                  <c:y val="-4.6352315382957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539731747207569E-2"/>
                  <c:y val="-4.3625923289172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195610408851186E-2"/>
                  <c:y val="-3.271928144679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7591708550052132E-2"/>
                  <c:y val="5.4532135744655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8.3985368029503814E-3"/>
                  <c:y val="-4.0899101808491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96098141201002E-2"/>
                  <c:y val="-5.453213574465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396098141201002E-2"/>
                  <c:y val="-3.544588823402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19682973972582E-2"/>
                  <c:y val="4.9078922170190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2597805204425671E-2"/>
                  <c:y val="-4.362570859572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4993903345626472E-2"/>
                  <c:y val="3.271928144679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6595366542676201E-2"/>
                  <c:y val="-3.544588823402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6595366542676201E-2"/>
                  <c:y val="-3.5445888234026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195610408851238E-2"/>
                  <c:y val="-5.4532135744655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ΒΙΟΜΗΧΑΝΙΕΣ'!$B$9:$Y$9</c:f>
              <c:numCache>
                <c:formatCode>General</c:formatCode>
                <c:ptCount val="24"/>
                <c:pt idx="0">
                  <c:v>-35</c:v>
                </c:pt>
                <c:pt idx="1">
                  <c:v>-20</c:v>
                </c:pt>
                <c:pt idx="2">
                  <c:v>-15</c:v>
                </c:pt>
                <c:pt idx="3">
                  <c:v>-10</c:v>
                </c:pt>
                <c:pt idx="4">
                  <c:v>-8</c:v>
                </c:pt>
                <c:pt idx="5">
                  <c:v>-7</c:v>
                </c:pt>
                <c:pt idx="6">
                  <c:v>-18</c:v>
                </c:pt>
                <c:pt idx="7">
                  <c:v>-29</c:v>
                </c:pt>
                <c:pt idx="8">
                  <c:v>-3</c:v>
                </c:pt>
                <c:pt idx="9">
                  <c:v>-2</c:v>
                </c:pt>
                <c:pt idx="10">
                  <c:v>7</c:v>
                </c:pt>
                <c:pt idx="11">
                  <c:v>-4</c:v>
                </c:pt>
                <c:pt idx="12">
                  <c:v>8</c:v>
                </c:pt>
                <c:pt idx="13">
                  <c:v>-25</c:v>
                </c:pt>
                <c:pt idx="14">
                  <c:v>1</c:v>
                </c:pt>
                <c:pt idx="15">
                  <c:v>9</c:v>
                </c:pt>
                <c:pt idx="16">
                  <c:v>3</c:v>
                </c:pt>
                <c:pt idx="17">
                  <c:v>23</c:v>
                </c:pt>
                <c:pt idx="18">
                  <c:v>13</c:v>
                </c:pt>
                <c:pt idx="19">
                  <c:v>9</c:v>
                </c:pt>
                <c:pt idx="20" formatCode="0">
                  <c:v>9</c:v>
                </c:pt>
                <c:pt idx="21">
                  <c:v>11</c:v>
                </c:pt>
                <c:pt idx="22">
                  <c:v>21</c:v>
                </c:pt>
                <c:pt idx="23">
                  <c:v>-13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ΒΙΟΜΗΧΑΝΙΕΣ'!$A$10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5990245353002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30061746880225E-2"/>
                  <c:y val="5.46695395512563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824395373291275E-2"/>
                  <c:y val="-6.3643595863166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133543638275602E-2"/>
                  <c:y val="-5.727923627684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5990245353002514E-3"/>
                  <c:y val="-3.227057214086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2597805204425567E-2"/>
                  <c:y val="-4.0899101808491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992684014751907E-3"/>
                  <c:y val="-5.180552895742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595366542676201E-2"/>
                  <c:y val="-5.7258742531888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59536654267625E-2"/>
                  <c:y val="4.6352315382957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3594147211801512E-2"/>
                  <c:y val="-5.725874253188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6797073605900808E-2"/>
                  <c:y val="4.0899101808491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6797073605900759E-2"/>
                  <c:y val="-4.0899101808491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9.7982929367754403E-3"/>
                  <c:y val="4.9078922170190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539731747207569E-2"/>
                  <c:y val="-4.0899101808491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1198049070600501E-2"/>
                  <c:y val="4.6352315382957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396098141201002E-2"/>
                  <c:y val="3.817249502125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9585427502607E-2"/>
                  <c:y val="-3.8172495021258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0996342007376049E-2"/>
                  <c:y val="5.453213574465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1198049070600399E-2"/>
                  <c:y val="-4.6352315382957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1198049070600501E-2"/>
                  <c:y val="-5.1805528957422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3594147211801512E-2"/>
                  <c:y val="1.3633033936163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195610408851238E-2"/>
                  <c:y val="5.180552895742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6797073605900759E-2"/>
                  <c:y val="3.8172495021258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2.9992674659560601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ΒΙΟΜΗΧΑΝΙΕΣ'!$B$10:$Y$10</c:f>
              <c:numCache>
                <c:formatCode>General</c:formatCode>
                <c:ptCount val="24"/>
                <c:pt idx="0">
                  <c:v>-46</c:v>
                </c:pt>
                <c:pt idx="1">
                  <c:v>-20</c:v>
                </c:pt>
                <c:pt idx="2">
                  <c:v>2</c:v>
                </c:pt>
                <c:pt idx="3">
                  <c:v>12</c:v>
                </c:pt>
                <c:pt idx="4">
                  <c:v>20</c:v>
                </c:pt>
                <c:pt idx="5">
                  <c:v>0.4</c:v>
                </c:pt>
                <c:pt idx="6">
                  <c:v>-4</c:v>
                </c:pt>
                <c:pt idx="7">
                  <c:v>-15</c:v>
                </c:pt>
                <c:pt idx="8">
                  <c:v>-10</c:v>
                </c:pt>
                <c:pt idx="9">
                  <c:v>-2</c:v>
                </c:pt>
                <c:pt idx="10">
                  <c:v>7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0</c:v>
                </c:pt>
                <c:pt idx="15">
                  <c:v>4</c:v>
                </c:pt>
                <c:pt idx="16">
                  <c:v>11</c:v>
                </c:pt>
                <c:pt idx="17">
                  <c:v>14</c:v>
                </c:pt>
                <c:pt idx="18">
                  <c:v>15</c:v>
                </c:pt>
                <c:pt idx="19">
                  <c:v>9</c:v>
                </c:pt>
                <c:pt idx="20" formatCode="0">
                  <c:v>5</c:v>
                </c:pt>
                <c:pt idx="21">
                  <c:v>-4</c:v>
                </c:pt>
                <c:pt idx="22">
                  <c:v>-4</c:v>
                </c:pt>
                <c:pt idx="23">
                  <c:v>-8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2111744"/>
        <c:axId val="322170880"/>
      </c:lineChart>
      <c:catAx>
        <c:axId val="32211174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2170880"/>
        <c:crosses val="autoZero"/>
        <c:auto val="1"/>
        <c:lblAlgn val="ctr"/>
        <c:lblOffset val="100"/>
        <c:noMultiLvlLbl val="0"/>
      </c:catAx>
      <c:valAx>
        <c:axId val="3221708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1117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παραγωγής το επόμενο εξάμηνο</a:t>
            </a:r>
          </a:p>
        </c:rich>
      </c:tx>
      <c:layout>
        <c:manualLayout>
          <c:xMode val="edge"/>
          <c:yMode val="edge"/>
          <c:x val="0.26838173224636236"/>
          <c:y val="2.79565111154648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6265500414483861"/>
          <c:w val="0.9095323709536306"/>
          <c:h val="0.5458833633869740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ΒΙΟΜΗΧΑΝΙΕΣ'!$A$24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6.7178915135608044E-2"/>
                  <c:y val="1.2502243340483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135498687664048E-2"/>
                  <c:y val="3.9818866279815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802165354330713E-2"/>
                  <c:y val="3.9818866279815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153433945756777E-2"/>
                  <c:y val="4.4072453488073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934820647419076E-2"/>
                  <c:y val="4.3162725509131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191054243219597E-2"/>
                  <c:y val="3.9818866279815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579943132108488E-2"/>
                  <c:y val="5.6099108646047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1583333333333388E-2"/>
                  <c:y val="5.0672361190636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805555555555558E-2"/>
                  <c:y val="-4.9722466734465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4.5194444444444461E-2"/>
                  <c:y val="1.5398502730465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1861111111111114E-2"/>
                  <c:y val="5.6099108646047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1357720909886264E-2"/>
                  <c:y val="4.25322400075205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805555555555564E-2"/>
                  <c:y val="5.33857349183424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6968832020997275E-2"/>
                  <c:y val="4.5245613735226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9688320209973759E-3"/>
                  <c:y val="2.0825250185876793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ΒΙΟΜΗΧΑΝΙΕΣ'!$B$24:$Y$24</c:f>
              <c:numCache>
                <c:formatCode>General</c:formatCode>
                <c:ptCount val="24"/>
                <c:pt idx="0">
                  <c:v>-27</c:v>
                </c:pt>
                <c:pt idx="1">
                  <c:v>9</c:v>
                </c:pt>
                <c:pt idx="2">
                  <c:v>-24</c:v>
                </c:pt>
                <c:pt idx="3">
                  <c:v>-32</c:v>
                </c:pt>
                <c:pt idx="4">
                  <c:v>-19</c:v>
                </c:pt>
                <c:pt idx="5">
                  <c:v>-43</c:v>
                </c:pt>
                <c:pt idx="6">
                  <c:v>-16</c:v>
                </c:pt>
                <c:pt idx="7">
                  <c:v>-24</c:v>
                </c:pt>
                <c:pt idx="8">
                  <c:v>9</c:v>
                </c:pt>
                <c:pt idx="9">
                  <c:v>2</c:v>
                </c:pt>
                <c:pt idx="10">
                  <c:v>22</c:v>
                </c:pt>
                <c:pt idx="11">
                  <c:v>8</c:v>
                </c:pt>
                <c:pt idx="12">
                  <c:v>10</c:v>
                </c:pt>
                <c:pt idx="13">
                  <c:v>1</c:v>
                </c:pt>
                <c:pt idx="14">
                  <c:v>0</c:v>
                </c:pt>
                <c:pt idx="15">
                  <c:v>-4</c:v>
                </c:pt>
                <c:pt idx="16">
                  <c:v>16</c:v>
                </c:pt>
                <c:pt idx="17">
                  <c:v>11</c:v>
                </c:pt>
                <c:pt idx="18">
                  <c:v>38</c:v>
                </c:pt>
                <c:pt idx="19">
                  <c:v>24</c:v>
                </c:pt>
                <c:pt idx="20">
                  <c:v>35</c:v>
                </c:pt>
                <c:pt idx="21">
                  <c:v>21</c:v>
                </c:pt>
                <c:pt idx="22">
                  <c:v>-66</c:v>
                </c:pt>
                <c:pt idx="23">
                  <c:v>-17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ΒΙΟΜΗΧΑΝΙΕΣ'!$A$25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3567804024496948E-2"/>
                  <c:y val="-5.166669515352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810039370078743E-2"/>
                  <c:y val="4.7133651816464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09919072615923E-2"/>
                  <c:y val="4.516934015878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523950131233597E-2"/>
                  <c:y val="4.0764915009443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313757655293093E-2"/>
                  <c:y val="-3.5322143693435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3.7987232187876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1666666666666664E-2"/>
                  <c:y val="2.9847111004760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-4.341397964328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8888888888888945E-2"/>
                  <c:y val="-2.7133737277054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055555555555557E-2"/>
                  <c:y val="-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1666666666666675E-3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9.7222222222222224E-3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5.5555555555555558E-3"/>
                  <c:y val="-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0833333333333336E-2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2500000000000001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3333333333336E-2"/>
                  <c:y val="7.597446437575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9.7222222222222224E-3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0"/>
                  <c:y val="-2.44203635493492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1666666666665651E-3"/>
                  <c:y val="1.6280242366232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777777777777796E-3"/>
                  <c:y val="-5.155410082640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3888888888888894E-3"/>
                  <c:y val="-2.7133737277054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6.9444444444444458E-3"/>
                  <c:y val="1.0853281259347205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ΒΙΟΜΗΧΑΝΙΕΣ'!$B$25:$Y$25</c:f>
              <c:numCache>
                <c:formatCode>General</c:formatCode>
                <c:ptCount val="24"/>
                <c:pt idx="0">
                  <c:v>-20</c:v>
                </c:pt>
                <c:pt idx="1">
                  <c:v>1</c:v>
                </c:pt>
                <c:pt idx="2">
                  <c:v>1</c:v>
                </c:pt>
                <c:pt idx="3">
                  <c:v>-5</c:v>
                </c:pt>
                <c:pt idx="4">
                  <c:v>-0.5</c:v>
                </c:pt>
                <c:pt idx="5">
                  <c:v>-9</c:v>
                </c:pt>
                <c:pt idx="6">
                  <c:v>-3</c:v>
                </c:pt>
                <c:pt idx="7">
                  <c:v>-3</c:v>
                </c:pt>
                <c:pt idx="8">
                  <c:v>9</c:v>
                </c:pt>
                <c:pt idx="9">
                  <c:v>12</c:v>
                </c:pt>
                <c:pt idx="10">
                  <c:v>17</c:v>
                </c:pt>
                <c:pt idx="11">
                  <c:v>11</c:v>
                </c:pt>
                <c:pt idx="12">
                  <c:v>10</c:v>
                </c:pt>
                <c:pt idx="13">
                  <c:v>-6</c:v>
                </c:pt>
                <c:pt idx="14">
                  <c:v>15</c:v>
                </c:pt>
                <c:pt idx="15">
                  <c:v>13</c:v>
                </c:pt>
                <c:pt idx="16">
                  <c:v>13</c:v>
                </c:pt>
                <c:pt idx="17">
                  <c:v>19</c:v>
                </c:pt>
                <c:pt idx="18">
                  <c:v>13</c:v>
                </c:pt>
                <c:pt idx="19">
                  <c:v>22</c:v>
                </c:pt>
                <c:pt idx="20">
                  <c:v>17</c:v>
                </c:pt>
                <c:pt idx="21">
                  <c:v>27</c:v>
                </c:pt>
                <c:pt idx="22">
                  <c:v>25</c:v>
                </c:pt>
                <c:pt idx="23">
                  <c:v>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ΒΙΟΜΗΧΑΝΙΕΣ'!$A$26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6388888888888885E-2"/>
                  <c:y val="5.969422200952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277777777777773E-2"/>
                  <c:y val="-8.140121183116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544181977252839E-2"/>
                  <c:y val="-5.7987146727286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536417322834645E-2"/>
                  <c:y val="-6.0700520454992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3.256048473246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111111111111115E-2"/>
                  <c:y val="-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055555555555557E-2"/>
                  <c:y val="-4.341397964328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333333333333334E-2"/>
                  <c:y val="2.9847111004760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77777777777829E-2"/>
                  <c:y val="4.612735337099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6111111111111115E-2"/>
                  <c:y val="-5.426747455410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5.426747455410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4.612735337099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1944444444444442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7777777777777796E-3"/>
                  <c:y val="2.98471110047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944444444444442E-2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3333333333336E-2"/>
                  <c:y val="5.426747455410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33333333333334E-2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944444444444546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7500000000000006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3.7987232187876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001E-2"/>
                  <c:y val="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3888888888888894E-3"/>
                  <c:y val="-2.7133737277054693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ΒΙΟΜΗΧΑΝΙΕΣ'!$B$26:$Y$26</c:f>
              <c:numCache>
                <c:formatCode>General</c:formatCode>
                <c:ptCount val="24"/>
                <c:pt idx="0">
                  <c:v>-35</c:v>
                </c:pt>
                <c:pt idx="1">
                  <c:v>6</c:v>
                </c:pt>
                <c:pt idx="2">
                  <c:v>10</c:v>
                </c:pt>
                <c:pt idx="3">
                  <c:v>13</c:v>
                </c:pt>
                <c:pt idx="4">
                  <c:v>20</c:v>
                </c:pt>
                <c:pt idx="5">
                  <c:v>2</c:v>
                </c:pt>
                <c:pt idx="6">
                  <c:v>5</c:v>
                </c:pt>
                <c:pt idx="7">
                  <c:v>-7</c:v>
                </c:pt>
                <c:pt idx="8">
                  <c:v>1</c:v>
                </c:pt>
                <c:pt idx="9">
                  <c:v>10</c:v>
                </c:pt>
                <c:pt idx="10">
                  <c:v>11</c:v>
                </c:pt>
                <c:pt idx="11">
                  <c:v>9</c:v>
                </c:pt>
                <c:pt idx="12">
                  <c:v>10</c:v>
                </c:pt>
                <c:pt idx="13">
                  <c:v>11</c:v>
                </c:pt>
                <c:pt idx="14">
                  <c:v>8</c:v>
                </c:pt>
                <c:pt idx="15">
                  <c:v>11</c:v>
                </c:pt>
                <c:pt idx="16">
                  <c:v>15</c:v>
                </c:pt>
                <c:pt idx="17">
                  <c:v>19</c:v>
                </c:pt>
                <c:pt idx="18">
                  <c:v>14</c:v>
                </c:pt>
                <c:pt idx="19">
                  <c:v>14</c:v>
                </c:pt>
                <c:pt idx="20">
                  <c:v>7</c:v>
                </c:pt>
                <c:pt idx="21">
                  <c:v>0</c:v>
                </c:pt>
                <c:pt idx="22">
                  <c:v>-8</c:v>
                </c:pt>
                <c:pt idx="23">
                  <c:v>13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2597632"/>
        <c:axId val="322599168"/>
      </c:lineChart>
      <c:catAx>
        <c:axId val="3225976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2599168"/>
        <c:crosses val="autoZero"/>
        <c:auto val="1"/>
        <c:lblAlgn val="ctr"/>
        <c:lblOffset val="100"/>
        <c:noMultiLvlLbl val="0"/>
      </c:catAx>
      <c:valAx>
        <c:axId val="322599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5976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παραγγελιών κατά το τελευταίο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7620958782357518"/>
          <c:w val="0.9095323709536306"/>
          <c:h val="0.47276645187571759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ΒΙΟΜΗΧΑΝΙΕΣ'!$A$40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3"/>
              <c:layout>
                <c:manualLayout>
                  <c:x val="6.3645013123359573E-3"/>
                  <c:y val="-3.328958819390438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ΒΙΟΜΗΧΑΝΙΕΣ'!$B$40:$Y$40</c:f>
              <c:numCache>
                <c:formatCode>General</c:formatCode>
                <c:ptCount val="24"/>
                <c:pt idx="0">
                  <c:v>-53</c:v>
                </c:pt>
                <c:pt idx="1">
                  <c:v>-43</c:v>
                </c:pt>
                <c:pt idx="2">
                  <c:v>-57</c:v>
                </c:pt>
                <c:pt idx="3">
                  <c:v>-49</c:v>
                </c:pt>
                <c:pt idx="4">
                  <c:v>-44</c:v>
                </c:pt>
                <c:pt idx="5">
                  <c:v>-56</c:v>
                </c:pt>
                <c:pt idx="6">
                  <c:v>-65</c:v>
                </c:pt>
                <c:pt idx="7">
                  <c:v>-44</c:v>
                </c:pt>
                <c:pt idx="8">
                  <c:v>-31</c:v>
                </c:pt>
                <c:pt idx="9">
                  <c:v>-6</c:v>
                </c:pt>
                <c:pt idx="10">
                  <c:v>-23</c:v>
                </c:pt>
                <c:pt idx="11">
                  <c:v>-1</c:v>
                </c:pt>
                <c:pt idx="12">
                  <c:v>-33</c:v>
                </c:pt>
                <c:pt idx="13">
                  <c:v>-41</c:v>
                </c:pt>
                <c:pt idx="14">
                  <c:v>-27</c:v>
                </c:pt>
                <c:pt idx="15">
                  <c:v>-12</c:v>
                </c:pt>
                <c:pt idx="16">
                  <c:v>-15</c:v>
                </c:pt>
                <c:pt idx="17">
                  <c:v>-8</c:v>
                </c:pt>
                <c:pt idx="18">
                  <c:v>-10</c:v>
                </c:pt>
                <c:pt idx="19">
                  <c:v>6</c:v>
                </c:pt>
                <c:pt idx="20">
                  <c:v>-5</c:v>
                </c:pt>
                <c:pt idx="21">
                  <c:v>5</c:v>
                </c:pt>
                <c:pt idx="22">
                  <c:v>-22</c:v>
                </c:pt>
                <c:pt idx="23">
                  <c:v>-49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2915328"/>
        <c:axId val="322921216"/>
      </c:lineChart>
      <c:catAx>
        <c:axId val="32291532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2921216"/>
        <c:crosses val="autoZero"/>
        <c:auto val="1"/>
        <c:lblAlgn val="ctr"/>
        <c:lblOffset val="100"/>
        <c:noMultiLvlLbl val="0"/>
      </c:catAx>
      <c:valAx>
        <c:axId val="322921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291532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οικονομικής κατάστασης νοικοκυριών το τελευταίο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7148981779206859E-2"/>
          <c:y val="0.18159923773449019"/>
          <c:w val="0.9528403001072"/>
          <c:h val="0.5668862399888229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0"/>
              <c:layout>
                <c:manualLayout>
                  <c:x val="-3.05502265479894E-2"/>
                  <c:y val="3.47481043073598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4159032439122419E-2"/>
                  <c:y val="4.0327870581055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4.6645624587229387E-2"/>
                  <c:y val="1.24290392125763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8684251063686641E-4"/>
                  <c:y val="-1.2066134728948576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ΚΑΤΑΝΑΛΩΤΕΣ'!$B$8:$Y$8</c:f>
              <c:numCache>
                <c:formatCode>General</c:formatCode>
                <c:ptCount val="24"/>
                <c:pt idx="0">
                  <c:v>-35</c:v>
                </c:pt>
                <c:pt idx="1">
                  <c:v>-35</c:v>
                </c:pt>
                <c:pt idx="2">
                  <c:v>-48</c:v>
                </c:pt>
                <c:pt idx="3">
                  <c:v>-58</c:v>
                </c:pt>
                <c:pt idx="4">
                  <c:v>-57</c:v>
                </c:pt>
                <c:pt idx="5">
                  <c:v>-68</c:v>
                </c:pt>
                <c:pt idx="6">
                  <c:v>-69</c:v>
                </c:pt>
                <c:pt idx="7">
                  <c:v>-67</c:v>
                </c:pt>
                <c:pt idx="8">
                  <c:v>-60</c:v>
                </c:pt>
                <c:pt idx="9">
                  <c:v>-51</c:v>
                </c:pt>
                <c:pt idx="10">
                  <c:v>-44</c:v>
                </c:pt>
                <c:pt idx="11">
                  <c:v>-44</c:v>
                </c:pt>
                <c:pt idx="12">
                  <c:v>-35</c:v>
                </c:pt>
                <c:pt idx="13">
                  <c:v>-44</c:v>
                </c:pt>
                <c:pt idx="14">
                  <c:v>-43</c:v>
                </c:pt>
                <c:pt idx="15">
                  <c:v>-46</c:v>
                </c:pt>
                <c:pt idx="16">
                  <c:v>-46</c:v>
                </c:pt>
                <c:pt idx="17">
                  <c:v>-33</c:v>
                </c:pt>
                <c:pt idx="18">
                  <c:v>-32</c:v>
                </c:pt>
                <c:pt idx="19">
                  <c:v>-27</c:v>
                </c:pt>
                <c:pt idx="20">
                  <c:v>-21</c:v>
                </c:pt>
                <c:pt idx="21">
                  <c:v>-5</c:v>
                </c:pt>
                <c:pt idx="22">
                  <c:v>-7</c:v>
                </c:pt>
                <c:pt idx="23">
                  <c:v>-23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5297416166620342E-2"/>
                  <c:y val="6.9747078421198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617565716032013E-2"/>
                  <c:y val="6.5330363771343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482768573030006E-2"/>
                  <c:y val="6.2360801781737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021957145040011E-2"/>
                  <c:y val="6.2360801781737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729888222160449E-2"/>
                  <c:y val="4.8685657496372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297416166620342E-2"/>
                  <c:y val="6.6957195284350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2324476212903762E-2"/>
                  <c:y val="-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70282817587703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297416166620342E-2"/>
                  <c:y val="-3.90583639158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892004157363648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29741616662029E-2"/>
                  <c:y val="5.858754587380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892004157363599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486592148106971E-2"/>
                  <c:y val="7.2536961558046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919064203647078E-2"/>
                  <c:y val="5.5797662736958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70282817587703E-2"/>
                  <c:y val="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729888222160449E-2"/>
                  <c:y val="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0919064203647078E-2"/>
                  <c:y val="5.300777960011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459532101823539E-2"/>
                  <c:y val="5.021789646326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892004157363648E-2"/>
                  <c:y val="3.90583639158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5459532101823638E-2"/>
                  <c:y val="3.90583639158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5459532101823539E-2"/>
                  <c:y val="5.300777960011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2486592148106971E-2"/>
                  <c:y val="5.021789646326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0919064203646974E-2"/>
                  <c:y val="5.021789646326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8.3696494105438262E-3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ΚΑΤΑΝΑΛΩΤΕΣ'!$B$9:$Y$9</c:f>
              <c:numCache>
                <c:formatCode>General</c:formatCode>
                <c:ptCount val="24"/>
                <c:pt idx="0">
                  <c:v>-40</c:v>
                </c:pt>
                <c:pt idx="1">
                  <c:v>-50</c:v>
                </c:pt>
                <c:pt idx="2">
                  <c:v>-55</c:v>
                </c:pt>
                <c:pt idx="3">
                  <c:v>-62</c:v>
                </c:pt>
                <c:pt idx="4">
                  <c:v>-71</c:v>
                </c:pt>
                <c:pt idx="5">
                  <c:v>-68</c:v>
                </c:pt>
                <c:pt idx="6">
                  <c:v>-84</c:v>
                </c:pt>
                <c:pt idx="7">
                  <c:v>-79</c:v>
                </c:pt>
                <c:pt idx="8">
                  <c:v>-83</c:v>
                </c:pt>
                <c:pt idx="9">
                  <c:v>-79</c:v>
                </c:pt>
                <c:pt idx="10">
                  <c:v>-67</c:v>
                </c:pt>
                <c:pt idx="11">
                  <c:v>-64</c:v>
                </c:pt>
                <c:pt idx="12">
                  <c:v>-42</c:v>
                </c:pt>
                <c:pt idx="13">
                  <c:v>-65</c:v>
                </c:pt>
                <c:pt idx="14">
                  <c:v>-66</c:v>
                </c:pt>
                <c:pt idx="15">
                  <c:v>-61</c:v>
                </c:pt>
                <c:pt idx="16">
                  <c:v>-73</c:v>
                </c:pt>
                <c:pt idx="17">
                  <c:v>-53</c:v>
                </c:pt>
                <c:pt idx="18">
                  <c:v>-55</c:v>
                </c:pt>
                <c:pt idx="19">
                  <c:v>-45</c:v>
                </c:pt>
                <c:pt idx="20">
                  <c:v>-35</c:v>
                </c:pt>
                <c:pt idx="21">
                  <c:v>-21</c:v>
                </c:pt>
                <c:pt idx="22">
                  <c:v>-14</c:v>
                </c:pt>
                <c:pt idx="23">
                  <c:v>-32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ΚΑΤΑΝΑΛΩΤΕΣ'!$A$10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6133470318583665E-2"/>
                  <c:y val="-5.86725604229374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026791800715675E-2"/>
                  <c:y val="-4.1753566766736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080131059649674E-2"/>
                  <c:y val="-4.94044368368261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350755425554337E-2"/>
                  <c:y val="-4.9224742001712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350755425554337E-2"/>
                  <c:y val="-4.88653523314855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324476212903762E-2"/>
                  <c:y val="-5.8587545873806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297416166620342E-2"/>
                  <c:y val="-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297416166620342E-2"/>
                  <c:y val="-3.9058363915871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297416166620342E-2"/>
                  <c:y val="-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2324476212903762E-2"/>
                  <c:y val="-5.021789646326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513652194390338E-2"/>
                  <c:y val="-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324476212903713E-2"/>
                  <c:y val="-5.0217896463262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892004157363648E-2"/>
                  <c:y val="5.021789646326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892004157363648E-2"/>
                  <c:y val="3.9058363915871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892004157363648E-2"/>
                  <c:y val="4.742801332641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892004157363648E-2"/>
                  <c:y val="5.300777960011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486592148106971E-2"/>
                  <c:y val="5.300777960011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0919064203647078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0919064203647078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486592148107071E-2"/>
                  <c:y val="4.463813018956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486592148106971E-2"/>
                  <c:y val="3.3478597642175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9351536259187185E-2"/>
                  <c:y val="-3.06887145053273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486592148106867E-2"/>
                  <c:y val="-3.6268480779023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ΚΑΤΑΝΑΛΩΤΕΣ'!$B$10:$Y$10</c:f>
              <c:numCache>
                <c:formatCode>General</c:formatCode>
                <c:ptCount val="24"/>
                <c:pt idx="0">
                  <c:v>-18</c:v>
                </c:pt>
                <c:pt idx="1">
                  <c:v>-15</c:v>
                </c:pt>
                <c:pt idx="2">
                  <c:v>-14</c:v>
                </c:pt>
                <c:pt idx="3">
                  <c:v>-14</c:v>
                </c:pt>
                <c:pt idx="4">
                  <c:v>-14</c:v>
                </c:pt>
                <c:pt idx="5">
                  <c:v>-18</c:v>
                </c:pt>
                <c:pt idx="6">
                  <c:v>-19</c:v>
                </c:pt>
                <c:pt idx="7">
                  <c:v>-20</c:v>
                </c:pt>
                <c:pt idx="8">
                  <c:v>-21</c:v>
                </c:pt>
                <c:pt idx="9">
                  <c:v>-17</c:v>
                </c:pt>
                <c:pt idx="10">
                  <c:v>-14</c:v>
                </c:pt>
                <c:pt idx="11">
                  <c:v>-12</c:v>
                </c:pt>
                <c:pt idx="12">
                  <c:v>-8</c:v>
                </c:pt>
                <c:pt idx="13">
                  <c:v>-7</c:v>
                </c:pt>
                <c:pt idx="14">
                  <c:v>-6</c:v>
                </c:pt>
                <c:pt idx="15">
                  <c:v>-5</c:v>
                </c:pt>
                <c:pt idx="16">
                  <c:v>-5</c:v>
                </c:pt>
                <c:pt idx="17">
                  <c:v>-4</c:v>
                </c:pt>
                <c:pt idx="18">
                  <c:v>-4</c:v>
                </c:pt>
                <c:pt idx="19">
                  <c:v>-4</c:v>
                </c:pt>
                <c:pt idx="20">
                  <c:v>-3</c:v>
                </c:pt>
                <c:pt idx="21">
                  <c:v>-1</c:v>
                </c:pt>
                <c:pt idx="22">
                  <c:v>-2</c:v>
                </c:pt>
                <c:pt idx="23">
                  <c:v>-11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532032"/>
        <c:axId val="125533568"/>
      </c:lineChart>
      <c:catAx>
        <c:axId val="1255320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25533568"/>
        <c:crosses val="autoZero"/>
        <c:auto val="1"/>
        <c:lblAlgn val="ctr"/>
        <c:lblOffset val="100"/>
        <c:noMultiLvlLbl val="0"/>
      </c:catAx>
      <c:valAx>
        <c:axId val="12553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55320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Τρέχον συνολικό επίπεδο παραγγελιών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6799781802101041"/>
          <c:w val="0.9095323709536306"/>
          <c:h val="0.5309667570381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ΒΙΟΜΗΧΑΝΙΕΣ'!$A$12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884558180227471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218613298337718E-2"/>
                  <c:y val="-5.4486142623926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084864391951007E-2"/>
                  <c:y val="5.143605022965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696084864391972E-2"/>
                  <c:y val="4.6345869267505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483486439195096E-2"/>
                  <c:y val="5.0673416796383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347987751531064E-2"/>
                  <c:y val="3.361059707401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3.3630015980877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555555555555558E-2"/>
                  <c:y val="5.0445023971316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5.6050026634796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611111111111114E-2"/>
                  <c:y val="3.923501864435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555555555555558E-2"/>
                  <c:y val="5.0445023971316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7500000000000006E-2"/>
                  <c:y val="6.1655029298275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777777777777779E-2"/>
                  <c:y val="3.6432517312617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77777777777779E-2"/>
                  <c:y val="3.6432517312617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0555555555555558E-2"/>
                  <c:y val="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3.923501864435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0555555555555558E-2"/>
                  <c:y val="4.484002130783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5.3247525303056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333333333333334E-2"/>
                  <c:y val="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ΒΙΟΜΗΧΑΝΙΕΣ'!$B$12:$Y$12</c:f>
              <c:numCache>
                <c:formatCode>General</c:formatCode>
                <c:ptCount val="24"/>
                <c:pt idx="0">
                  <c:v>-57</c:v>
                </c:pt>
                <c:pt idx="1">
                  <c:v>-53</c:v>
                </c:pt>
                <c:pt idx="2">
                  <c:v>-65</c:v>
                </c:pt>
                <c:pt idx="3">
                  <c:v>-66</c:v>
                </c:pt>
                <c:pt idx="4">
                  <c:v>-65</c:v>
                </c:pt>
                <c:pt idx="5">
                  <c:v>-68</c:v>
                </c:pt>
                <c:pt idx="6">
                  <c:v>-65</c:v>
                </c:pt>
                <c:pt idx="7">
                  <c:v>-57</c:v>
                </c:pt>
                <c:pt idx="8">
                  <c:v>-58</c:v>
                </c:pt>
                <c:pt idx="9">
                  <c:v>-49</c:v>
                </c:pt>
                <c:pt idx="10">
                  <c:v>-54</c:v>
                </c:pt>
                <c:pt idx="11">
                  <c:v>-53</c:v>
                </c:pt>
                <c:pt idx="12">
                  <c:v>-56</c:v>
                </c:pt>
                <c:pt idx="13">
                  <c:v>-62</c:v>
                </c:pt>
                <c:pt idx="14">
                  <c:v>-60</c:v>
                </c:pt>
                <c:pt idx="15">
                  <c:v>-51</c:v>
                </c:pt>
                <c:pt idx="16">
                  <c:v>-51</c:v>
                </c:pt>
                <c:pt idx="17">
                  <c:v>-50</c:v>
                </c:pt>
                <c:pt idx="18">
                  <c:v>-45</c:v>
                </c:pt>
                <c:pt idx="19">
                  <c:v>-47</c:v>
                </c:pt>
                <c:pt idx="20" formatCode="0">
                  <c:v>-42</c:v>
                </c:pt>
                <c:pt idx="21">
                  <c:v>-40</c:v>
                </c:pt>
                <c:pt idx="22">
                  <c:v>-68</c:v>
                </c:pt>
                <c:pt idx="23">
                  <c:v>-61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ΒΙΟΜΗΧΑΝΙΕΣ'!$A$13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2295494313210856E-2"/>
                  <c:y val="-3.9711223201356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823600174978144E-2"/>
                  <c:y val="-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454177602799652E-2"/>
                  <c:y val="-4.510703127723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222222222223E-2"/>
                  <c:y val="-5.58022149028636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954177602799654E-2"/>
                  <c:y val="-5.9595742492937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347987751531064E-2"/>
                  <c:y val="-5.1703060199052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388888888888885E-2"/>
                  <c:y val="-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555555555555558E-2"/>
                  <c:y val="-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3.6432517312617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3.3630015980877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44444444444442E-2"/>
                  <c:y val="3.6432517312617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333333333333334E-2"/>
                  <c:y val="3.3630015980877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388888888888885E-2"/>
                  <c:y val="5.6050026634796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166666666666667E-2"/>
                  <c:y val="-6.4457530630015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9.7222222222222224E-3"/>
                  <c:y val="3.923501864435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944444444444442E-2"/>
                  <c:y val="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5.3247525303056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5.0445023971316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5.3247525303056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4.484002130783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7777777777777686E-2"/>
                  <c:y val="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-6.4457530630015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8055555555555557E-2"/>
                  <c:y val="-6.1655029298275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ΒΙΟΜΗΧΑΝΙΕΣ'!$B$13:$Y$13</c:f>
              <c:numCache>
                <c:formatCode>General</c:formatCode>
                <c:ptCount val="24"/>
                <c:pt idx="0">
                  <c:v>-56</c:v>
                </c:pt>
                <c:pt idx="1">
                  <c:v>-54</c:v>
                </c:pt>
                <c:pt idx="2">
                  <c:v>-52</c:v>
                </c:pt>
                <c:pt idx="3">
                  <c:v>-51</c:v>
                </c:pt>
                <c:pt idx="4">
                  <c:v>-38</c:v>
                </c:pt>
                <c:pt idx="5">
                  <c:v>-42</c:v>
                </c:pt>
                <c:pt idx="6">
                  <c:v>-47</c:v>
                </c:pt>
                <c:pt idx="7">
                  <c:v>-52</c:v>
                </c:pt>
                <c:pt idx="8">
                  <c:v>-40</c:v>
                </c:pt>
                <c:pt idx="9">
                  <c:v>-27</c:v>
                </c:pt>
                <c:pt idx="10">
                  <c:v>-24</c:v>
                </c:pt>
                <c:pt idx="11">
                  <c:v>-27</c:v>
                </c:pt>
                <c:pt idx="12">
                  <c:v>-29</c:v>
                </c:pt>
                <c:pt idx="13">
                  <c:v>-47</c:v>
                </c:pt>
                <c:pt idx="14">
                  <c:v>-26</c:v>
                </c:pt>
                <c:pt idx="15">
                  <c:v>-15</c:v>
                </c:pt>
                <c:pt idx="16">
                  <c:v>-21</c:v>
                </c:pt>
                <c:pt idx="17">
                  <c:v>-11</c:v>
                </c:pt>
                <c:pt idx="18">
                  <c:v>-13</c:v>
                </c:pt>
                <c:pt idx="19">
                  <c:v>-9</c:v>
                </c:pt>
                <c:pt idx="20" formatCode="0">
                  <c:v>-14</c:v>
                </c:pt>
                <c:pt idx="21">
                  <c:v>-12</c:v>
                </c:pt>
                <c:pt idx="22">
                  <c:v>-6</c:v>
                </c:pt>
                <c:pt idx="23">
                  <c:v>-39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ΒΙΟΜΗΧΑΝΙΕΣ'!$A$14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1.2147090988626433E-2"/>
                  <c:y val="9.66554022295553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090988626421715E-2"/>
                  <c:y val="9.271093677248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888888888888889E-2"/>
                  <c:y val="-5.0445023971316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7500000000000006E-2"/>
                  <c:y val="-3.0827514649137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715551181102362E-2"/>
                  <c:y val="-4.7928951515844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-3.2886801454476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3.0827514649137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4722222222222224E-2"/>
                  <c:y val="4.4840021307836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-4.484002130783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-5.3247525303056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166666666666667E-2"/>
                  <c:y val="-5.0445023971316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-3.923501864435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611111111111114E-2"/>
                  <c:y val="-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-4.7642522639576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-4.4840021307836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166666666666667E-2"/>
                  <c:y val="-4.203751997609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-5.6050026634796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-3.923501864435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5277777777777881E-2"/>
                  <c:y val="-5.32475253030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888888888888892E-2"/>
                  <c:y val="-5.6050026634796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-3.9235018644357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4722222222222224E-2"/>
                  <c:y val="3.923501864435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2.2420010653918451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ΒΙΟΜΗΧΑΝΙΕΣ'!$B$14:$Y$14</c:f>
              <c:numCache>
                <c:formatCode>General</c:formatCode>
                <c:ptCount val="24"/>
                <c:pt idx="0">
                  <c:v>-61</c:v>
                </c:pt>
                <c:pt idx="1">
                  <c:v>-55</c:v>
                </c:pt>
                <c:pt idx="2">
                  <c:v>-39</c:v>
                </c:pt>
                <c:pt idx="3">
                  <c:v>-17</c:v>
                </c:pt>
                <c:pt idx="4">
                  <c:v>-1</c:v>
                </c:pt>
                <c:pt idx="5">
                  <c:v>-12</c:v>
                </c:pt>
                <c:pt idx="6">
                  <c:v>-17</c:v>
                </c:pt>
                <c:pt idx="7">
                  <c:v>-28</c:v>
                </c:pt>
                <c:pt idx="8">
                  <c:v>-30</c:v>
                </c:pt>
                <c:pt idx="9">
                  <c:v>-21</c:v>
                </c:pt>
                <c:pt idx="10">
                  <c:v>-15</c:v>
                </c:pt>
                <c:pt idx="11">
                  <c:v>-16</c:v>
                </c:pt>
                <c:pt idx="12">
                  <c:v>-11</c:v>
                </c:pt>
                <c:pt idx="13">
                  <c:v>-12</c:v>
                </c:pt>
                <c:pt idx="14">
                  <c:v>-14</c:v>
                </c:pt>
                <c:pt idx="15">
                  <c:v>-11</c:v>
                </c:pt>
                <c:pt idx="16">
                  <c:v>-5</c:v>
                </c:pt>
                <c:pt idx="17">
                  <c:v>3</c:v>
                </c:pt>
                <c:pt idx="18">
                  <c:v>6</c:v>
                </c:pt>
                <c:pt idx="19">
                  <c:v>3</c:v>
                </c:pt>
                <c:pt idx="20" formatCode="0">
                  <c:v>-5</c:v>
                </c:pt>
                <c:pt idx="21">
                  <c:v>-18</c:v>
                </c:pt>
                <c:pt idx="22">
                  <c:v>-17</c:v>
                </c:pt>
                <c:pt idx="23">
                  <c:v>-32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3242624"/>
        <c:axId val="323330432"/>
      </c:lineChart>
      <c:catAx>
        <c:axId val="3232426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3330432"/>
        <c:crosses val="autoZero"/>
        <c:auto val="1"/>
        <c:lblAlgn val="ctr"/>
        <c:lblOffset val="100"/>
        <c:noMultiLvlLbl val="0"/>
      </c:catAx>
      <c:valAx>
        <c:axId val="32333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324262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Τρέχον συνολικό επίπεδο εξαγωγών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674834929951052E-2"/>
          <c:y val="0.16265500414483861"/>
          <c:w val="0.90849116540159991"/>
          <c:h val="0.5757304743917344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ΒΙΟΜΗΧΑΝΙΕΣ'!$A$16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"/>
              <c:layout>
                <c:manualLayout>
                  <c:x val="-3.8192950309682693E-2"/>
                  <c:y val="-2.0887636416466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21611037825026E-2"/>
                  <c:y val="4.0955919427755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940775829230101E-2"/>
                  <c:y val="-4.63828805346414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939939897571928E-2"/>
                  <c:y val="4.2492073530291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91527374116452E-2"/>
                  <c:y val="3.977869980258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765628747583912E-2"/>
                  <c:y val="4.3413979643287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765628747583912E-2"/>
                  <c:y val="-3.798723218787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3364960002257367E-2"/>
                  <c:y val="4.3413979643287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365795933915599E-2"/>
                  <c:y val="-3.79872321878765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166297492910457E-2"/>
                  <c:y val="-4.3413979643287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6164625629594098E-2"/>
                  <c:y val="4.0700605915582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4965963120247181E-2"/>
                  <c:y val="-4.0700605915582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1965127188589008E-2"/>
                  <c:y val="3.5273858460171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4965963120247181E-2"/>
                  <c:y val="5.6980848281814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364960002257367E-2"/>
                  <c:y val="5.69808482818148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65795933915546E-2"/>
                  <c:y val="3.52738584601711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165461561252271E-2"/>
                  <c:y val="-4.6127353370992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566130306578711E-2"/>
                  <c:y val="5.15541008264039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0766464679242081E-2"/>
                  <c:y val="4.6127353370992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7765628747583912E-2"/>
                  <c:y val="4.0700605915582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3364960002257263E-2"/>
                  <c:y val="-4.8840727098698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3683037288900807E-3"/>
                  <c:y val="-4.6127353370992955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ΒΙΟΜΗΧΑΝΙΕΣ'!$B$16:$Y$16</c:f>
              <c:numCache>
                <c:formatCode>General</c:formatCode>
                <c:ptCount val="24"/>
                <c:pt idx="0">
                  <c:v>-58</c:v>
                </c:pt>
                <c:pt idx="1">
                  <c:v>-52</c:v>
                </c:pt>
                <c:pt idx="2">
                  <c:v>-59</c:v>
                </c:pt>
                <c:pt idx="3">
                  <c:v>-48</c:v>
                </c:pt>
                <c:pt idx="4">
                  <c:v>-52</c:v>
                </c:pt>
                <c:pt idx="5">
                  <c:v>-42</c:v>
                </c:pt>
                <c:pt idx="6">
                  <c:v>-45</c:v>
                </c:pt>
                <c:pt idx="7">
                  <c:v>-37</c:v>
                </c:pt>
                <c:pt idx="8">
                  <c:v>-38</c:v>
                </c:pt>
                <c:pt idx="9">
                  <c:v>-37</c:v>
                </c:pt>
                <c:pt idx="10">
                  <c:v>-41</c:v>
                </c:pt>
                <c:pt idx="11">
                  <c:v>-52</c:v>
                </c:pt>
                <c:pt idx="12">
                  <c:v>-39</c:v>
                </c:pt>
                <c:pt idx="13">
                  <c:v>-44</c:v>
                </c:pt>
                <c:pt idx="14">
                  <c:v>-45</c:v>
                </c:pt>
                <c:pt idx="15">
                  <c:v>-40</c:v>
                </c:pt>
                <c:pt idx="16">
                  <c:v>-39</c:v>
                </c:pt>
                <c:pt idx="17">
                  <c:v>-38</c:v>
                </c:pt>
                <c:pt idx="18">
                  <c:v>-44</c:v>
                </c:pt>
                <c:pt idx="19">
                  <c:v>-41</c:v>
                </c:pt>
                <c:pt idx="20" formatCode="0">
                  <c:v>-40</c:v>
                </c:pt>
                <c:pt idx="21">
                  <c:v>-35</c:v>
                </c:pt>
                <c:pt idx="22">
                  <c:v>-64</c:v>
                </c:pt>
                <c:pt idx="23">
                  <c:v>-62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ΒΙΟΜΗΧΑΝΙΕΣ'!$A$17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619448285105604E-2"/>
                  <c:y val="-2.71337372770545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395653155377475E-2"/>
                  <c:y val="-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97659391357106E-2"/>
                  <c:y val="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196990646030558E-2"/>
                  <c:y val="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797157832362192E-2"/>
                  <c:y val="-4.612735337099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3193646919397861E-2"/>
                  <c:y val="-1.0853494910821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1793814105729488E-2"/>
                  <c:y val="8.1401211831164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899414847839275E-2"/>
                  <c:y val="1.8993616093938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219615471437233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797157832362192E-2"/>
                  <c:y val="-4.6127353370992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796432123760209E-2"/>
                  <c:y val="4.070060591558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596823459698927E-2"/>
                  <c:y val="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797157832362192E-2"/>
                  <c:y val="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996656273367289E-2"/>
                  <c:y val="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6395653155377475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0796321900704013E-2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196990646030558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396489087035547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97492205025576E-2"/>
                  <c:y val="4.341397964328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996656273367289E-2"/>
                  <c:y val="6.2407595737225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3595987528040751E-2"/>
                  <c:y val="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196154714372482E-2"/>
                  <c:y val="-5.426747455410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ΒΙΟΜΗΧΑΝΙΕΣ'!$B$17:$Y$17</c:f>
              <c:numCache>
                <c:formatCode>General</c:formatCode>
                <c:ptCount val="24"/>
                <c:pt idx="0">
                  <c:v>-53</c:v>
                </c:pt>
                <c:pt idx="1">
                  <c:v>-45</c:v>
                </c:pt>
                <c:pt idx="2">
                  <c:v>-40</c:v>
                </c:pt>
                <c:pt idx="3">
                  <c:v>-30</c:v>
                </c:pt>
                <c:pt idx="4">
                  <c:v>-14</c:v>
                </c:pt>
                <c:pt idx="5">
                  <c:v>-34</c:v>
                </c:pt>
                <c:pt idx="6">
                  <c:v>-18</c:v>
                </c:pt>
                <c:pt idx="7">
                  <c:v>-27</c:v>
                </c:pt>
                <c:pt idx="8">
                  <c:v>-24</c:v>
                </c:pt>
                <c:pt idx="9">
                  <c:v>-14</c:v>
                </c:pt>
                <c:pt idx="10">
                  <c:v>-18</c:v>
                </c:pt>
                <c:pt idx="11">
                  <c:v>-24</c:v>
                </c:pt>
                <c:pt idx="12">
                  <c:v>-21</c:v>
                </c:pt>
                <c:pt idx="13">
                  <c:v>-19</c:v>
                </c:pt>
                <c:pt idx="14">
                  <c:v>-16</c:v>
                </c:pt>
                <c:pt idx="15">
                  <c:v>-6</c:v>
                </c:pt>
                <c:pt idx="16">
                  <c:v>-7</c:v>
                </c:pt>
                <c:pt idx="17">
                  <c:v>1</c:v>
                </c:pt>
                <c:pt idx="18">
                  <c:v>-9</c:v>
                </c:pt>
                <c:pt idx="19">
                  <c:v>-5</c:v>
                </c:pt>
                <c:pt idx="20" formatCode="0">
                  <c:v>-16</c:v>
                </c:pt>
                <c:pt idx="21">
                  <c:v>-15</c:v>
                </c:pt>
                <c:pt idx="22">
                  <c:v>-5</c:v>
                </c:pt>
                <c:pt idx="23">
                  <c:v>-22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ΒΙΟΜΗΧΑΝΙΕΣ'!$A$18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0796321900704013E-2"/>
                  <c:y val="4.6127353370993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997492205025468E-2"/>
                  <c:y val="5.9694222009520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0393981292061123E-2"/>
                  <c:y val="-1.8993616093938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99414847839275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5398160950352008E-2"/>
                  <c:y val="-3.527385846017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998328136683646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198662509346912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597659391357106E-2"/>
                  <c:y val="-2.9847111004760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398160950351958E-2"/>
                  <c:y val="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196990646030558E-2"/>
                  <c:y val="5.4267474554109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597659391357155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197826577688737E-2"/>
                  <c:y val="-3.5273858460171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797157832362192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796321900704013E-2"/>
                  <c:y val="-3.256048473246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97325018693837E-2"/>
                  <c:y val="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597659391357106E-2"/>
                  <c:y val="4.341397964328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9597659391357106E-2"/>
                  <c:y val="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398160950351904E-2"/>
                  <c:y val="3.256048473246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3998328136683749E-2"/>
                  <c:y val="-4.0700605915582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97659391357106E-2"/>
                  <c:y val="-4.3413979643287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9.7988296956785514E-3"/>
                  <c:y val="-6.2407595737225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196154714372482E-2"/>
                  <c:y val="3.527385846017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779548596904584E-2"/>
                  <c:y val="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ΒΙΟΜΗΧΑΝΙΕΣ'!$B$18:$Y$18</c:f>
              <c:numCache>
                <c:formatCode>General</c:formatCode>
                <c:ptCount val="24"/>
                <c:pt idx="0">
                  <c:v>-60</c:v>
                </c:pt>
                <c:pt idx="1">
                  <c:v>-55</c:v>
                </c:pt>
                <c:pt idx="2">
                  <c:v>-35</c:v>
                </c:pt>
                <c:pt idx="3">
                  <c:v>-15</c:v>
                </c:pt>
                <c:pt idx="4">
                  <c:v>-1</c:v>
                </c:pt>
                <c:pt idx="5">
                  <c:v>-12</c:v>
                </c:pt>
                <c:pt idx="6">
                  <c:v>-15</c:v>
                </c:pt>
                <c:pt idx="7">
                  <c:v>-26</c:v>
                </c:pt>
                <c:pt idx="8">
                  <c:v>-25</c:v>
                </c:pt>
                <c:pt idx="9">
                  <c:v>-18</c:v>
                </c:pt>
                <c:pt idx="10">
                  <c:v>-15</c:v>
                </c:pt>
                <c:pt idx="11">
                  <c:v>-18</c:v>
                </c:pt>
                <c:pt idx="12">
                  <c:v>-15</c:v>
                </c:pt>
                <c:pt idx="13">
                  <c:v>-16</c:v>
                </c:pt>
                <c:pt idx="14">
                  <c:v>-16</c:v>
                </c:pt>
                <c:pt idx="15">
                  <c:v>-14</c:v>
                </c:pt>
                <c:pt idx="16">
                  <c:v>-7</c:v>
                </c:pt>
                <c:pt idx="17">
                  <c:v>0</c:v>
                </c:pt>
                <c:pt idx="18">
                  <c:v>2</c:v>
                </c:pt>
                <c:pt idx="19">
                  <c:v>0</c:v>
                </c:pt>
                <c:pt idx="20" formatCode="0">
                  <c:v>-9</c:v>
                </c:pt>
                <c:pt idx="21">
                  <c:v>-20</c:v>
                </c:pt>
                <c:pt idx="22">
                  <c:v>-21</c:v>
                </c:pt>
                <c:pt idx="23">
                  <c:v>-36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3662976"/>
        <c:axId val="323664512"/>
      </c:lineChart>
      <c:catAx>
        <c:axId val="3236629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3664512"/>
        <c:crosses val="autoZero"/>
        <c:auto val="1"/>
        <c:lblAlgn val="ctr"/>
        <c:lblOffset val="100"/>
        <c:noMultiLvlLbl val="0"/>
      </c:catAx>
      <c:valAx>
        <c:axId val="323664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36629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εξαγωγών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6556477877792832E-2"/>
          <c:y val="0.19386341968950135"/>
          <c:w val="0.8982554193235337"/>
          <c:h val="0.5076288781010384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ΒΙΟΜΗΧΑΝΙΕΣ'!$A$44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2.5579943132108488E-2"/>
                  <c:y val="4.0581019745831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191054243219597E-2"/>
                  <c:y val="3.2285092479992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986220472440927E-2"/>
                  <c:y val="4.96470964798921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135498687664046E-2"/>
                  <c:y val="4.05810197458310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972222222222231E-2"/>
                  <c:y val="-7.8327271064524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194444444444393E-2"/>
                  <c:y val="-2.30210892922659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6083333333333338E-2"/>
                  <c:y val="7.37647288091860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1916666666666667E-2"/>
                  <c:y val="-3.684763473533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1916666666666667E-2"/>
                  <c:y val="-7.55619619759113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602777777777778E-2"/>
                  <c:y val="-9.49191255962017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805555555555457E-2"/>
                  <c:y val="-6.1735416532846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4416666666666666E-2"/>
                  <c:y val="-7.83272710645242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6968832020997275E-2"/>
                  <c:y val="3.7815710657218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5.2438757655293101E-4"/>
                  <c:y val="4.8876947011669815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ΒΙΟΜΗΧΑΝΙΕΣ'!$B$44:$Y$44</c:f>
              <c:numCache>
                <c:formatCode>General</c:formatCode>
                <c:ptCount val="24"/>
                <c:pt idx="0">
                  <c:v>-20</c:v>
                </c:pt>
                <c:pt idx="1">
                  <c:v>1</c:v>
                </c:pt>
                <c:pt idx="2">
                  <c:v>-27</c:v>
                </c:pt>
                <c:pt idx="3">
                  <c:v>-17</c:v>
                </c:pt>
                <c:pt idx="4">
                  <c:v>-8</c:v>
                </c:pt>
                <c:pt idx="5">
                  <c:v>-20</c:v>
                </c:pt>
                <c:pt idx="6">
                  <c:v>-2</c:v>
                </c:pt>
                <c:pt idx="7">
                  <c:v>3</c:v>
                </c:pt>
                <c:pt idx="8">
                  <c:v>21</c:v>
                </c:pt>
                <c:pt idx="9">
                  <c:v>9</c:v>
                </c:pt>
                <c:pt idx="10">
                  <c:v>26</c:v>
                </c:pt>
                <c:pt idx="11">
                  <c:v>17</c:v>
                </c:pt>
                <c:pt idx="12">
                  <c:v>17</c:v>
                </c:pt>
                <c:pt idx="13">
                  <c:v>9</c:v>
                </c:pt>
                <c:pt idx="14">
                  <c:v>11</c:v>
                </c:pt>
                <c:pt idx="15">
                  <c:v>6</c:v>
                </c:pt>
                <c:pt idx="16">
                  <c:v>26</c:v>
                </c:pt>
                <c:pt idx="17">
                  <c:v>24</c:v>
                </c:pt>
                <c:pt idx="18">
                  <c:v>18</c:v>
                </c:pt>
                <c:pt idx="19">
                  <c:v>21</c:v>
                </c:pt>
                <c:pt idx="20">
                  <c:v>32</c:v>
                </c:pt>
                <c:pt idx="21">
                  <c:v>34</c:v>
                </c:pt>
                <c:pt idx="22">
                  <c:v>-51</c:v>
                </c:pt>
                <c:pt idx="23">
                  <c:v>-7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ΒΙΟΜΗΧΑΝΙΕΣ'!$A$45</c:f>
              <c:strCache>
                <c:ptCount val="1"/>
                <c:pt idx="0">
                  <c:v>Ελλάδα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6.1248140857392816E-2"/>
                  <c:y val="-3.27591143607726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222222222222224E-3"/>
                  <c:y val="4.1778594547986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8783902012245E-2"/>
                  <c:y val="-5.4670596163623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36E-2"/>
                  <c:y val="3.1016098671454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-5.71371647743170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055555555555557E-2"/>
                  <c:y val="-4.424494541780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7500000000000006E-2"/>
                  <c:y val="-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5555555555555558E-3"/>
                  <c:y val="-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4444444444445E-2"/>
                  <c:y val="-6.0836799949484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7499999999999957E-2"/>
                  <c:y val="3.8714327240580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5277777777777779E-2"/>
                  <c:y val="-3.318370906335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9444444444444445E-2"/>
                  <c:y val="4.977556359503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388888888888885E-2"/>
                  <c:y val="-4.977556359503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4722222222222224E-2"/>
                  <c:y val="-3.318370906335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4.8611111111111112E-2"/>
                  <c:y val="-2.2122472708903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4.0277777777777773E-2"/>
                  <c:y val="-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8888888888888994E-2"/>
                  <c:y val="-1.935716362029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-4.701025450641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222222222222224E-3"/>
                  <c:y val="-4.4244945417806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ΒΙΟΜΗΧΑΝΙΕΣ'!$B$45:$Y$45</c:f>
              <c:numCache>
                <c:formatCode>General</c:formatCode>
                <c:ptCount val="24"/>
                <c:pt idx="0">
                  <c:v>-53</c:v>
                </c:pt>
                <c:pt idx="1">
                  <c:v>-9</c:v>
                </c:pt>
                <c:pt idx="2">
                  <c:v>2</c:v>
                </c:pt>
                <c:pt idx="3">
                  <c:v>12</c:v>
                </c:pt>
                <c:pt idx="4">
                  <c:v>14</c:v>
                </c:pt>
                <c:pt idx="5">
                  <c:v>15</c:v>
                </c:pt>
                <c:pt idx="6">
                  <c:v>7</c:v>
                </c:pt>
                <c:pt idx="7">
                  <c:v>9</c:v>
                </c:pt>
                <c:pt idx="8">
                  <c:v>24</c:v>
                </c:pt>
                <c:pt idx="9">
                  <c:v>7</c:v>
                </c:pt>
                <c:pt idx="10">
                  <c:v>9</c:v>
                </c:pt>
                <c:pt idx="11">
                  <c:v>28</c:v>
                </c:pt>
                <c:pt idx="12">
                  <c:v>13</c:v>
                </c:pt>
                <c:pt idx="13">
                  <c:v>-7</c:v>
                </c:pt>
                <c:pt idx="14">
                  <c:v>17</c:v>
                </c:pt>
                <c:pt idx="15">
                  <c:v>17</c:v>
                </c:pt>
                <c:pt idx="16">
                  <c:v>14</c:v>
                </c:pt>
                <c:pt idx="17">
                  <c:v>27</c:v>
                </c:pt>
                <c:pt idx="18">
                  <c:v>24</c:v>
                </c:pt>
                <c:pt idx="19">
                  <c:v>28</c:v>
                </c:pt>
                <c:pt idx="20">
                  <c:v>10</c:v>
                </c:pt>
                <c:pt idx="21">
                  <c:v>17</c:v>
                </c:pt>
                <c:pt idx="22">
                  <c:v>33</c:v>
                </c:pt>
                <c:pt idx="23">
                  <c:v>20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ΒΙΟΜΗΧΑΝΙΕΣ'!$A$46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1.2500000000000001E-2"/>
                  <c:y val="4.424494541780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92749087115741E-2"/>
                  <c:y val="5.569205569205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19575678040251E-2"/>
                  <c:y val="-5.4670596163623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277887139107613E-2"/>
                  <c:y val="4.1267556718775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4634733158356E-2"/>
                  <c:y val="-5.211714894455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9444444444444445E-2"/>
                  <c:y val="3.9013285459373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333333333333334E-2"/>
                  <c:y val="1.1061236354451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833333333333336E-2"/>
                  <c:y val="4.1479636329193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4444444444445E-2"/>
                  <c:y val="4.977556359503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4999999999999949E-2"/>
                  <c:y val="7.1898036303935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0555555555555558E-2"/>
                  <c:y val="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0833333333333336E-2"/>
                  <c:y val="4.977556359503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722222222222224E-2"/>
                  <c:y val="1.9357163620290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1111111111111115E-2"/>
                  <c:y val="4.977556359503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5277777777777779E-2"/>
                  <c:y val="3.594901815196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611111111111114E-2"/>
                  <c:y val="4.1479636329193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777777777777779E-2"/>
                  <c:y val="5.8071490860871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00000000000001E-2"/>
                  <c:y val="4.1479636329193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0555555555555659E-2"/>
                  <c:y val="4.1479636329193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4.701025450641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444444444444348E-2"/>
                  <c:y val="4.424494541780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222222222222224E-3"/>
                  <c:y val="-2.2122472708903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ΒΙΟΜΗΧΑΝΙΕΣ'!$B$46:$Y$46</c:f>
              <c:numCache>
                <c:formatCode>General</c:formatCode>
                <c:ptCount val="24"/>
                <c:pt idx="0">
                  <c:v>-60</c:v>
                </c:pt>
                <c:pt idx="1">
                  <c:v>-10</c:v>
                </c:pt>
                <c:pt idx="2">
                  <c:v>12</c:v>
                </c:pt>
                <c:pt idx="3">
                  <c:v>9</c:v>
                </c:pt>
                <c:pt idx="4">
                  <c:v>20</c:v>
                </c:pt>
                <c:pt idx="5">
                  <c:v>9</c:v>
                </c:pt>
                <c:pt idx="6">
                  <c:v>6</c:v>
                </c:pt>
                <c:pt idx="7">
                  <c:v>0.5</c:v>
                </c:pt>
                <c:pt idx="8">
                  <c:v>2</c:v>
                </c:pt>
                <c:pt idx="9">
                  <c:v>8</c:v>
                </c:pt>
                <c:pt idx="10">
                  <c:v>13</c:v>
                </c:pt>
                <c:pt idx="11">
                  <c:v>12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8</c:v>
                </c:pt>
                <c:pt idx="16">
                  <c:v>13</c:v>
                </c:pt>
                <c:pt idx="17">
                  <c:v>17</c:v>
                </c:pt>
                <c:pt idx="18">
                  <c:v>17</c:v>
                </c:pt>
                <c:pt idx="19">
                  <c:v>13</c:v>
                </c:pt>
                <c:pt idx="20">
                  <c:v>7</c:v>
                </c:pt>
                <c:pt idx="21">
                  <c:v>3</c:v>
                </c:pt>
                <c:pt idx="22">
                  <c:v>1</c:v>
                </c:pt>
                <c:pt idx="23">
                  <c:v>-3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3952640"/>
        <c:axId val="323953792"/>
      </c:lineChart>
      <c:catAx>
        <c:axId val="32395264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3953792"/>
        <c:crosses val="autoZero"/>
        <c:auto val="1"/>
        <c:lblAlgn val="ctr"/>
        <c:lblOffset val="100"/>
        <c:noMultiLvlLbl val="0"/>
      </c:catAx>
      <c:valAx>
        <c:axId val="323953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39526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τιμών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7407781471074263"/>
          <c:w val="0.9095323709536306"/>
          <c:h val="0.5459352003674954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ΒΙΟΜΗΧΑΝΙΕΣ'!$A$28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3"/>
              <c:layout>
                <c:manualLayout>
                  <c:x val="-2.4135498687664046E-2"/>
                  <c:y val="-4.80083872238558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746609798775158E-2"/>
                  <c:y val="2.8044672831755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602777777777778E-2"/>
                  <c:y val="3.3477034264298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0194444444444442E-2"/>
                  <c:y val="-4.25760257913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9688320209973755E-3"/>
                  <c:y val="2.8044672831755275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ΒΙΟΜΗΧΑΝΙΕΣ'!$B$28:$Y$28</c:f>
              <c:numCache>
                <c:formatCode>General</c:formatCode>
                <c:ptCount val="24"/>
                <c:pt idx="0">
                  <c:v>-22</c:v>
                </c:pt>
                <c:pt idx="1">
                  <c:v>-10</c:v>
                </c:pt>
                <c:pt idx="2">
                  <c:v>-13</c:v>
                </c:pt>
                <c:pt idx="3">
                  <c:v>-4</c:v>
                </c:pt>
                <c:pt idx="4">
                  <c:v>-1</c:v>
                </c:pt>
                <c:pt idx="5">
                  <c:v>-11</c:v>
                </c:pt>
                <c:pt idx="6">
                  <c:v>-17</c:v>
                </c:pt>
                <c:pt idx="7">
                  <c:v>-9</c:v>
                </c:pt>
                <c:pt idx="8">
                  <c:v>-17</c:v>
                </c:pt>
                <c:pt idx="9">
                  <c:v>-14</c:v>
                </c:pt>
                <c:pt idx="10">
                  <c:v>-13</c:v>
                </c:pt>
                <c:pt idx="11">
                  <c:v>-7</c:v>
                </c:pt>
                <c:pt idx="12">
                  <c:v>-5</c:v>
                </c:pt>
                <c:pt idx="13">
                  <c:v>-1</c:v>
                </c:pt>
                <c:pt idx="14">
                  <c:v>-6</c:v>
                </c:pt>
                <c:pt idx="15">
                  <c:v>-11</c:v>
                </c:pt>
                <c:pt idx="16">
                  <c:v>-7</c:v>
                </c:pt>
                <c:pt idx="17">
                  <c:v>-8</c:v>
                </c:pt>
                <c:pt idx="18">
                  <c:v>-3</c:v>
                </c:pt>
                <c:pt idx="19">
                  <c:v>3</c:v>
                </c:pt>
                <c:pt idx="20">
                  <c:v>-4</c:v>
                </c:pt>
                <c:pt idx="21">
                  <c:v>3</c:v>
                </c:pt>
                <c:pt idx="22">
                  <c:v>-10</c:v>
                </c:pt>
                <c:pt idx="23">
                  <c:v>-17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ΒΙΟΜΗΧΑΝΙΕΣ'!$A$29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8845581802274713E-2"/>
                  <c:y val="-2.71618071627182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4562554680665E-2"/>
                  <c:y val="-4.5826246133452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261264216972882E-2"/>
                  <c:y val="-3.9554435148832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888888888888892E-2"/>
                  <c:y val="4.286475366272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51552930883636E-2"/>
                  <c:y val="-3.9950527013914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77777777777796E-3"/>
                  <c:y val="-5.82845329762518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4.889125289289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555555555555558E-2"/>
                  <c:y val="-4.8891252892892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-4.3458891460349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1666666666666664E-2"/>
                  <c:y val="-1.6297084297630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1666666666666664E-2"/>
                  <c:y val="1.0864722865087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1944444444444442E-2"/>
                  <c:y val="2.987798787899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166666666666667E-2"/>
                  <c:y val="4.074271074407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388888888888885E-2"/>
                  <c:y val="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2500000000000001E-2"/>
                  <c:y val="-5.4323614325436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611111111111114E-2"/>
                  <c:y val="-3.2594168595261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3888888888888894E-3"/>
                  <c:y val="-1.9013265013902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5.1607433609164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7500000000000006E-2"/>
                  <c:y val="-2.4445626446446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7777777777777686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4.074271074407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ΒΙΟΜΗΧΑΝΙΕΣ'!$B$29:$Y$29</c:f>
              <c:numCache>
                <c:formatCode>General</c:formatCode>
                <c:ptCount val="24"/>
                <c:pt idx="0">
                  <c:v>-18</c:v>
                </c:pt>
                <c:pt idx="1">
                  <c:v>-7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0.5</c:v>
                </c:pt>
                <c:pt idx="6">
                  <c:v>-11</c:v>
                </c:pt>
                <c:pt idx="7">
                  <c:v>-11</c:v>
                </c:pt>
                <c:pt idx="8">
                  <c:v>-5</c:v>
                </c:pt>
                <c:pt idx="9">
                  <c:v>-14</c:v>
                </c:pt>
                <c:pt idx="10">
                  <c:v>-6</c:v>
                </c:pt>
                <c:pt idx="11">
                  <c:v>-6</c:v>
                </c:pt>
                <c:pt idx="12">
                  <c:v>-4</c:v>
                </c:pt>
                <c:pt idx="13">
                  <c:v>-6</c:v>
                </c:pt>
                <c:pt idx="14">
                  <c:v>-13</c:v>
                </c:pt>
                <c:pt idx="15">
                  <c:v>0</c:v>
                </c:pt>
                <c:pt idx="16">
                  <c:v>-1</c:v>
                </c:pt>
                <c:pt idx="17">
                  <c:v>4</c:v>
                </c:pt>
                <c:pt idx="18">
                  <c:v>-3</c:v>
                </c:pt>
                <c:pt idx="19">
                  <c:v>5</c:v>
                </c:pt>
                <c:pt idx="20">
                  <c:v>7</c:v>
                </c:pt>
                <c:pt idx="21">
                  <c:v>-6</c:v>
                </c:pt>
                <c:pt idx="22">
                  <c:v>1</c:v>
                </c:pt>
                <c:pt idx="23">
                  <c:v>-9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ΒΙΟΜΗΧΑΝΙΕΣ'!$A$30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6081583552055999E-2"/>
                  <c:y val="-3.7875536044680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514216972878386E-2"/>
                  <c:y val="3.1603938932558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036636045494316E-2"/>
                  <c:y val="-4.498679658137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4.3458891460349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111111111111115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3888888888888892E-2"/>
                  <c:y val="-4.3458891460349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6666666666667E-2"/>
                  <c:y val="-5.1607433609164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-4.3458891460349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-4.6175072176621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5.1607433609164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0"/>
                  <c:y val="-3.531034931153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666666666666667E-2"/>
                  <c:y val="-2.9877987878990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777777777777779E-2"/>
                  <c:y val="-4.617507217662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3333333333336E-2"/>
                  <c:y val="-5.1607433609164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-4.0742710744077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888888888888892E-2"/>
                  <c:y val="-3.8026530027805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2499999999999897E-2"/>
                  <c:y val="-5.4323614325436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777777777777796E-3"/>
                  <c:y val="-2.716180716271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222222222222224E-3"/>
                  <c:y val="-4.6175072176621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ΒΙΟΜΗΧΑΝΙΕΣ'!$B$30:$Y$30</c:f>
              <c:numCache>
                <c:formatCode>General</c:formatCode>
                <c:ptCount val="24"/>
                <c:pt idx="0">
                  <c:v>-13</c:v>
                </c:pt>
                <c:pt idx="1">
                  <c:v>-8</c:v>
                </c:pt>
                <c:pt idx="2">
                  <c:v>1</c:v>
                </c:pt>
                <c:pt idx="3">
                  <c:v>10</c:v>
                </c:pt>
                <c:pt idx="4">
                  <c:v>25</c:v>
                </c:pt>
                <c:pt idx="5">
                  <c:v>7</c:v>
                </c:pt>
                <c:pt idx="6">
                  <c:v>8</c:v>
                </c:pt>
                <c:pt idx="7">
                  <c:v>0.5</c:v>
                </c:pt>
                <c:pt idx="8">
                  <c:v>-2</c:v>
                </c:pt>
                <c:pt idx="9">
                  <c:v>0.1</c:v>
                </c:pt>
                <c:pt idx="10">
                  <c:v>0.30000000000000004</c:v>
                </c:pt>
                <c:pt idx="11">
                  <c:v>-0.60000000000000009</c:v>
                </c:pt>
                <c:pt idx="12">
                  <c:v>-3</c:v>
                </c:pt>
                <c:pt idx="13">
                  <c:v>-3</c:v>
                </c:pt>
                <c:pt idx="14">
                  <c:v>-4</c:v>
                </c:pt>
                <c:pt idx="15">
                  <c:v>1</c:v>
                </c:pt>
                <c:pt idx="16">
                  <c:v>11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7</c:v>
                </c:pt>
                <c:pt idx="21">
                  <c:v>3</c:v>
                </c:pt>
                <c:pt idx="22">
                  <c:v>1</c:v>
                </c:pt>
                <c:pt idx="23">
                  <c:v>-1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4417408"/>
        <c:axId val="324418944"/>
      </c:lineChart>
      <c:catAx>
        <c:axId val="32441740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4418944"/>
        <c:crosses val="autoZero"/>
        <c:auto val="1"/>
        <c:lblAlgn val="ctr"/>
        <c:lblOffset val="100"/>
        <c:noMultiLvlLbl val="0"/>
      </c:catAx>
      <c:valAx>
        <c:axId val="324418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441740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l-GR" sz="1200"/>
              <a:t>Εκτίμηση εξέλιξης απασχόλησης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7211087656927019E-2"/>
          <c:y val="0.17184993699896572"/>
          <c:w val="0.90743328519053423"/>
          <c:h val="0.551746399505562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ΒΙΟΜΗΧΑΝΙΕΣ'!$A$32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4.2497671662012133E-2"/>
                  <c:y val="5.18677363911071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542637448912934E-2"/>
                  <c:y val="4.87156481326359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210087768025783E-2"/>
                  <c:y val="5.4449281571509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79924452838574E-2"/>
                  <c:y val="3.4096403546116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8808243528496841E-2"/>
                  <c:y val="5.06701224310318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7520608821242085E-2"/>
                  <c:y val="4.2069837921882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698700144428345E-2"/>
                  <c:y val="5.92704069401812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875124986112657E-2"/>
                  <c:y val="3.92030764188325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451894233974003E-2"/>
                  <c:y val="-7.8334145206210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34085101655372E-2"/>
                  <c:y val="1.91357458974837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929896678146876E-2"/>
                  <c:y val="-2.673243815131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7655816020442171E-3"/>
                  <c:y val="-1.2398630636064402E-2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rgbClr val="0070C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ΒΙΟΜΗΧΑΝΙΕΣ'!$B$32:$Y$32</c:f>
              <c:numCache>
                <c:formatCode>General</c:formatCode>
                <c:ptCount val="24"/>
                <c:pt idx="0">
                  <c:v>-21</c:v>
                </c:pt>
                <c:pt idx="1">
                  <c:v>-10</c:v>
                </c:pt>
                <c:pt idx="2">
                  <c:v>-29</c:v>
                </c:pt>
                <c:pt idx="3">
                  <c:v>-33</c:v>
                </c:pt>
                <c:pt idx="4">
                  <c:v>-27</c:v>
                </c:pt>
                <c:pt idx="5">
                  <c:v>-28</c:v>
                </c:pt>
                <c:pt idx="6">
                  <c:v>-25</c:v>
                </c:pt>
                <c:pt idx="7">
                  <c:v>-19</c:v>
                </c:pt>
                <c:pt idx="8">
                  <c:v>-12</c:v>
                </c:pt>
                <c:pt idx="9">
                  <c:v>-8</c:v>
                </c:pt>
                <c:pt idx="10">
                  <c:v>2</c:v>
                </c:pt>
                <c:pt idx="11">
                  <c:v>-4</c:v>
                </c:pt>
                <c:pt idx="12">
                  <c:v>5</c:v>
                </c:pt>
                <c:pt idx="13">
                  <c:v>-6</c:v>
                </c:pt>
                <c:pt idx="14">
                  <c:v>-5</c:v>
                </c:pt>
                <c:pt idx="15">
                  <c:v>-4</c:v>
                </c:pt>
                <c:pt idx="16">
                  <c:v>3</c:v>
                </c:pt>
                <c:pt idx="17">
                  <c:v>-1</c:v>
                </c:pt>
                <c:pt idx="18">
                  <c:v>15</c:v>
                </c:pt>
                <c:pt idx="19">
                  <c:v>11</c:v>
                </c:pt>
                <c:pt idx="20">
                  <c:v>8</c:v>
                </c:pt>
                <c:pt idx="21">
                  <c:v>5</c:v>
                </c:pt>
                <c:pt idx="22">
                  <c:v>-10</c:v>
                </c:pt>
                <c:pt idx="23">
                  <c:v>-5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ΒΙΟΜΗΧΑΝΙΕΣ'!$A$33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5027219197866913E-2"/>
                  <c:y val="-1.0026893383108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039217864681714E-2"/>
                  <c:y val="-4.0691760837148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432174202866358E-3"/>
                  <c:y val="-2.5243753732997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723141873125187E-2"/>
                  <c:y val="-3.1792836527327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2.8368794326241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219086768136874E-2"/>
                  <c:y val="-4.6724149373172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630041106543725E-2"/>
                  <c:y val="-4.5868184048797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4.6561493167425839E-2"/>
                  <c:y val="-2.2934092024398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630041106543673E-2"/>
                  <c:y val="-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808132429730038E-2"/>
                  <c:y val="-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630041106543673E-2"/>
                  <c:y val="3.7267899539647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809576713698478E-2"/>
                  <c:y val="-4.013466104269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6684812798577951E-2"/>
                  <c:y val="8.60028450914948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630041106543725E-2"/>
                  <c:y val="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986223752916341E-2"/>
                  <c:y val="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808132429730038E-2"/>
                  <c:y val="4.5868184048797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5.6438173536273754E-3"/>
                  <c:y val="-4.5868184048797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575269414509509E-2"/>
                  <c:y val="5.1601707054896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986223752916341E-2"/>
                  <c:y val="4.300142254574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164315076102655E-2"/>
                  <c:y val="4.300142254574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6808132429730038E-2"/>
                  <c:y val="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451949783357421E-2"/>
                  <c:y val="5.1601707054896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2328630152205331E-3"/>
                  <c:y val="-5.1601707054896903E-2"/>
                </c:manualLayout>
              </c:layout>
              <c:spPr/>
              <c:txPr>
                <a:bodyPr/>
                <a:lstStyle/>
                <a:p>
                  <a:pPr algn="ctr">
                    <a:defRPr sz="1600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sz="1200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ΒΙΟΜΗΧΑΝΙΕΣ'!$B$33:$Y$33</c:f>
              <c:numCache>
                <c:formatCode>General</c:formatCode>
                <c:ptCount val="24"/>
                <c:pt idx="0">
                  <c:v>-36</c:v>
                </c:pt>
                <c:pt idx="1">
                  <c:v>-22</c:v>
                </c:pt>
                <c:pt idx="2">
                  <c:v>-20</c:v>
                </c:pt>
                <c:pt idx="3">
                  <c:v>-28</c:v>
                </c:pt>
                <c:pt idx="4">
                  <c:v>-11</c:v>
                </c:pt>
                <c:pt idx="5">
                  <c:v>-23</c:v>
                </c:pt>
                <c:pt idx="6">
                  <c:v>-23</c:v>
                </c:pt>
                <c:pt idx="7">
                  <c:v>-15</c:v>
                </c:pt>
                <c:pt idx="8">
                  <c:v>-7</c:v>
                </c:pt>
                <c:pt idx="9">
                  <c:v>-2</c:v>
                </c:pt>
                <c:pt idx="10">
                  <c:v>-8</c:v>
                </c:pt>
                <c:pt idx="11">
                  <c:v>-1</c:v>
                </c:pt>
                <c:pt idx="12">
                  <c:v>-3</c:v>
                </c:pt>
                <c:pt idx="13">
                  <c:v>-16</c:v>
                </c:pt>
                <c:pt idx="14">
                  <c:v>-4</c:v>
                </c:pt>
                <c:pt idx="15">
                  <c:v>-7</c:v>
                </c:pt>
                <c:pt idx="16">
                  <c:v>3</c:v>
                </c:pt>
                <c:pt idx="17">
                  <c:v>-6</c:v>
                </c:pt>
                <c:pt idx="18">
                  <c:v>0</c:v>
                </c:pt>
                <c:pt idx="19">
                  <c:v>2</c:v>
                </c:pt>
                <c:pt idx="20">
                  <c:v>-4</c:v>
                </c:pt>
                <c:pt idx="21">
                  <c:v>-6</c:v>
                </c:pt>
                <c:pt idx="22">
                  <c:v>19</c:v>
                </c:pt>
                <c:pt idx="23">
                  <c:v>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ΒΙΟΜΗΧΑΝΙΕΣ'!$A$34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0174091767581387E-2"/>
                  <c:y val="5.331363770364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219086768136874E-2"/>
                  <c:y val="6.5935514570146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862904121764251E-2"/>
                  <c:y val="-5.7335230060996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986223752916373E-2"/>
                  <c:y val="-4.8734945551847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30041106543725E-2"/>
                  <c:y val="-4.5868184048797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287634707254749E-2"/>
                  <c:y val="-4.013466104269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52049772247528E-2"/>
                  <c:y val="-5.446846855794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986223752916341E-2"/>
                  <c:y val="-6.0201991564046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630041106543673E-2"/>
                  <c:y val="5.7335230060996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5273858460171101E-2"/>
                  <c:y val="5.1601707054896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7972447505832634E-2"/>
                  <c:y val="-5.446846855794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4109543384068439E-2"/>
                  <c:y val="5.7335230060996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8219086768136874E-2"/>
                  <c:y val="6.3068753067096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808132429730038E-2"/>
                  <c:y val="-4.013466104269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9506721475391623E-2"/>
                  <c:y val="-3.153437653354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809576713698478E-2"/>
                  <c:y val="-2.5800853527448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4.3739584490612153E-2"/>
                  <c:y val="-2.2934092024398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6808132429730038E-2"/>
                  <c:y val="-4.300142254574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040995444950571E-2"/>
                  <c:y val="3.153437653354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6684812798577951E-2"/>
                  <c:y val="1.1467046012199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1287634707254749E-2"/>
                  <c:y val="-2.8667615030498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451949783357421E-2"/>
                  <c:y val="-2.2934092024398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809576713698478E-2"/>
                  <c:y val="4.586818404879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sz="160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sz="1200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ΒΙΟΜΗΧΑΝΙΕΣ'!$B$34:$Y$34</c:f>
              <c:numCache>
                <c:formatCode>General</c:formatCode>
                <c:ptCount val="24"/>
                <c:pt idx="0">
                  <c:v>-41</c:v>
                </c:pt>
                <c:pt idx="1">
                  <c:v>-30</c:v>
                </c:pt>
                <c:pt idx="2">
                  <c:v>-15</c:v>
                </c:pt>
                <c:pt idx="3">
                  <c:v>-2</c:v>
                </c:pt>
                <c:pt idx="4">
                  <c:v>10</c:v>
                </c:pt>
                <c:pt idx="5">
                  <c:v>-1</c:v>
                </c:pt>
                <c:pt idx="6">
                  <c:v>-3</c:v>
                </c:pt>
                <c:pt idx="7">
                  <c:v>-13</c:v>
                </c:pt>
                <c:pt idx="8">
                  <c:v>-10</c:v>
                </c:pt>
                <c:pt idx="9">
                  <c:v>-6</c:v>
                </c:pt>
                <c:pt idx="10">
                  <c:v>-3</c:v>
                </c:pt>
                <c:pt idx="11">
                  <c:v>-3</c:v>
                </c:pt>
                <c:pt idx="12">
                  <c:v>-2</c:v>
                </c:pt>
                <c:pt idx="13">
                  <c:v>-1</c:v>
                </c:pt>
                <c:pt idx="14">
                  <c:v>-2</c:v>
                </c:pt>
                <c:pt idx="15">
                  <c:v>-1</c:v>
                </c:pt>
                <c:pt idx="16">
                  <c:v>4</c:v>
                </c:pt>
                <c:pt idx="17">
                  <c:v>8</c:v>
                </c:pt>
                <c:pt idx="18">
                  <c:v>10</c:v>
                </c:pt>
                <c:pt idx="19">
                  <c:v>7</c:v>
                </c:pt>
                <c:pt idx="20">
                  <c:v>1</c:v>
                </c:pt>
                <c:pt idx="21">
                  <c:v>-3</c:v>
                </c:pt>
                <c:pt idx="22">
                  <c:v>-9</c:v>
                </c:pt>
                <c:pt idx="23">
                  <c:v>-10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4780416"/>
        <c:axId val="324781952"/>
      </c:lineChart>
      <c:catAx>
        <c:axId val="32478041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/>
            </a:pPr>
            <a:endParaRPr lang="el-GR"/>
          </a:p>
        </c:txPr>
        <c:crossAx val="324781952"/>
        <c:crosses val="autoZero"/>
        <c:auto val="1"/>
        <c:lblAlgn val="ctr"/>
        <c:lblOffset val="100"/>
        <c:noMultiLvlLbl val="0"/>
      </c:catAx>
      <c:valAx>
        <c:axId val="324781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478041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l-GR" sz="1400" b="1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τρέχοντος επιπέδου αποθεμάτων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943859655335422E-2"/>
          <c:y val="0.1700751622707517"/>
          <c:w val="0.90796034215032018"/>
          <c:h val="0.5393527935366477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ΒΙΟΜΗΧΑΝΙΕΣ'!$A$20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1125458363507258E-2"/>
                  <c:y val="1.32638118631061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691370637468343E-2"/>
                  <c:y val="4.8029908529672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9132442486556757E-3"/>
                  <c:y val="-4.2521583043195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840102623848893E-2"/>
                  <c:y val="-4.63164455584560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749358600944414E-2"/>
                  <c:y val="4.9833400911240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422630187630249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073434658743834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1611806169116884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233454206143624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422630187630249E-2"/>
                  <c:y val="4.44725181315434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2896706865139E-2"/>
                  <c:y val="4.7309673246855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69508269577058E-2"/>
                  <c:y val="6.149544882341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884258677257205E-2"/>
                  <c:y val="3.5961052785606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884258677257205E-2"/>
                  <c:y val="4.7309673246855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4478846668000525E-2"/>
                  <c:y val="6.149544882341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073434658743834E-2"/>
                  <c:y val="4.7309673246855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2896706865139E-2"/>
                  <c:y val="6.4332603938730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884258677257205E-2"/>
                  <c:y val="3.3123897670293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0100494705027254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66802264948715E-2"/>
                  <c:y val="6.1495448823418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262610640230359E-2"/>
                  <c:y val="3.879820790091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884258677257205E-2"/>
                  <c:y val="5.0146828362168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073434658743938E-2"/>
                  <c:y val="5.01468283621684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7468620580366546E-3"/>
                  <c:y val="1.6100966978418684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ΒΙΟΜΗΧΑΝΙΕΣ'!$B$20:$Y$20</c:f>
              <c:numCache>
                <c:formatCode>General</c:formatCode>
                <c:ptCount val="24"/>
                <c:pt idx="0">
                  <c:v>-1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-3</c:v>
                </c:pt>
                <c:pt idx="5">
                  <c:v>-9</c:v>
                </c:pt>
                <c:pt idx="6">
                  <c:v>-14</c:v>
                </c:pt>
                <c:pt idx="7">
                  <c:v>-9</c:v>
                </c:pt>
                <c:pt idx="8">
                  <c:v>-9</c:v>
                </c:pt>
                <c:pt idx="9">
                  <c:v>-8</c:v>
                </c:pt>
                <c:pt idx="10">
                  <c:v>-15</c:v>
                </c:pt>
                <c:pt idx="11">
                  <c:v>-13</c:v>
                </c:pt>
                <c:pt idx="12">
                  <c:v>-19</c:v>
                </c:pt>
                <c:pt idx="13">
                  <c:v>-27</c:v>
                </c:pt>
                <c:pt idx="14">
                  <c:v>-20</c:v>
                </c:pt>
                <c:pt idx="15">
                  <c:v>-22</c:v>
                </c:pt>
                <c:pt idx="16">
                  <c:v>-10</c:v>
                </c:pt>
                <c:pt idx="17">
                  <c:v>-22</c:v>
                </c:pt>
                <c:pt idx="18">
                  <c:v>-21</c:v>
                </c:pt>
                <c:pt idx="19">
                  <c:v>-13</c:v>
                </c:pt>
                <c:pt idx="20" formatCode="0">
                  <c:v>-14</c:v>
                </c:pt>
                <c:pt idx="21">
                  <c:v>-12</c:v>
                </c:pt>
                <c:pt idx="22">
                  <c:v>-12</c:v>
                </c:pt>
                <c:pt idx="23">
                  <c:v>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ΒΙΟΜΗΧΑΝΙΕΣ'!$A$21</c:f>
              <c:strCache>
                <c:ptCount val="1"/>
                <c:pt idx="0">
                  <c:v>Ελλάδα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2.670282817587703E-2"/>
                  <c:y val="-3.688301649906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864944111080225E-2"/>
                  <c:y val="-5.0985241208449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759706859827082E-2"/>
                  <c:y val="-5.6659551439074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648818745673128E-2"/>
                  <c:y val="-4.6414964094349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270356120336909E-2"/>
                  <c:y val="-5.4380891425201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297416166620342E-2"/>
                  <c:y val="-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270356120336909E-2"/>
                  <c:y val="-4.5394481844999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1081180138850283E-2"/>
                  <c:y val="-4.8231636960312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2486592148106971E-2"/>
                  <c:y val="-6.809172276749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70282817587703E-2"/>
                  <c:y val="-4.255732672968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1081180138850283E-2"/>
                  <c:y val="-3.9720171614374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486592148106971E-2"/>
                  <c:y val="-5.674310230624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1081180138850283E-2"/>
                  <c:y val="-5.674310230624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270356120336909E-2"/>
                  <c:y val="-5.6743102306249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297416166620342E-2"/>
                  <c:y val="-5.390594719093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-5.390594719093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081180138850387E-2"/>
                  <c:y val="-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670282817587703E-2"/>
                  <c:y val="-3.9720171614374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892004157363648E-2"/>
                  <c:y val="-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486592148106867E-2"/>
                  <c:y val="-5.390594719093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ΒΙΟΜΗΧΑΝΙΕΣ'!$B$21:$Y$21</c:f>
              <c:numCache>
                <c:formatCode>General</c:formatCode>
                <c:ptCount val="24"/>
                <c:pt idx="0">
                  <c:v>34</c:v>
                </c:pt>
                <c:pt idx="1">
                  <c:v>20</c:v>
                </c:pt>
                <c:pt idx="2">
                  <c:v>17</c:v>
                </c:pt>
                <c:pt idx="3">
                  <c:v>16</c:v>
                </c:pt>
                <c:pt idx="4">
                  <c:v>10</c:v>
                </c:pt>
                <c:pt idx="5">
                  <c:v>20</c:v>
                </c:pt>
                <c:pt idx="6">
                  <c:v>14</c:v>
                </c:pt>
                <c:pt idx="7">
                  <c:v>11</c:v>
                </c:pt>
                <c:pt idx="8">
                  <c:v>4</c:v>
                </c:pt>
                <c:pt idx="9">
                  <c:v>1</c:v>
                </c:pt>
                <c:pt idx="10">
                  <c:v>4</c:v>
                </c:pt>
                <c:pt idx="11">
                  <c:v>0.5</c:v>
                </c:pt>
                <c:pt idx="12">
                  <c:v>12</c:v>
                </c:pt>
                <c:pt idx="13">
                  <c:v>17</c:v>
                </c:pt>
                <c:pt idx="14">
                  <c:v>12</c:v>
                </c:pt>
                <c:pt idx="15">
                  <c:v>17</c:v>
                </c:pt>
                <c:pt idx="16">
                  <c:v>12</c:v>
                </c:pt>
                <c:pt idx="17">
                  <c:v>10</c:v>
                </c:pt>
                <c:pt idx="18">
                  <c:v>10</c:v>
                </c:pt>
                <c:pt idx="19">
                  <c:v>13</c:v>
                </c:pt>
                <c:pt idx="20" formatCode="0">
                  <c:v>10</c:v>
                </c:pt>
                <c:pt idx="21">
                  <c:v>13</c:v>
                </c:pt>
                <c:pt idx="22">
                  <c:v>10</c:v>
                </c:pt>
                <c:pt idx="23">
                  <c:v>13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ΒΙΟΜΗΧΑΝΙΕΣ'!$A$22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086794704496081E-2"/>
                  <c:y val="8.1198485808081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896386386935831E-2"/>
                  <c:y val="-2.025170257231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202020202020211E-2"/>
                  <c:y val="6.66666666666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446689113355862E-2"/>
                  <c:y val="6.66666666666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1636156315456793E-3"/>
                  <c:y val="1.143217132842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4324720555401158E-3"/>
                  <c:y val="5.1543736309888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054120092566855E-2"/>
                  <c:y val="4.8231636960312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108240185133714E-2"/>
                  <c:y val="3.9720171614374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270356120336909E-2"/>
                  <c:y val="-4.2557326729687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297416166620342E-2"/>
                  <c:y val="-3.4045861383749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702828175876978E-2"/>
                  <c:y val="5.390594719093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1081180138850283E-2"/>
                  <c:y val="-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216236027770057E-3"/>
                  <c:y val="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6864944111080225E-2"/>
                  <c:y val="5.958025742156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486592148106971E-2"/>
                  <c:y val="4.2557326729687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5297416166620342E-2"/>
                  <c:y val="5.958025742156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70282817587703E-2"/>
                  <c:y val="5.390594719093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297416166620342E-2"/>
                  <c:y val="4.8231636960312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3.9720171614374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081180138850387E-2"/>
                  <c:y val="4.5394481844999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8270356120336909E-2"/>
                  <c:y val="5.106879207562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324476212903762E-2"/>
                  <c:y val="4.8231636960312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486592148106867E-2"/>
                  <c:y val="4.2557326729687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2162360277700562E-3"/>
                  <c:y val="-2.8371551153124836E-3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ΒΙΟΜΗΧΑΝΙΕΣ'!$B$22:$Y$22</c:f>
              <c:numCache>
                <c:formatCode>General</c:formatCode>
                <c:ptCount val="24"/>
                <c:pt idx="0">
                  <c:v>22</c:v>
                </c:pt>
                <c:pt idx="1">
                  <c:v>11</c:v>
                </c:pt>
                <c:pt idx="2">
                  <c:v>1</c:v>
                </c:pt>
                <c:pt idx="3">
                  <c:v>1</c:v>
                </c:pt>
                <c:pt idx="4">
                  <c:v>-1</c:v>
                </c:pt>
                <c:pt idx="5">
                  <c:v>7</c:v>
                </c:pt>
                <c:pt idx="6">
                  <c:v>9</c:v>
                </c:pt>
                <c:pt idx="7">
                  <c:v>8</c:v>
                </c:pt>
                <c:pt idx="8">
                  <c:v>7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 formatCode="0">
                  <c:v>7</c:v>
                </c:pt>
                <c:pt idx="21">
                  <c:v>11</c:v>
                </c:pt>
                <c:pt idx="22">
                  <c:v>6</c:v>
                </c:pt>
                <c:pt idx="23">
                  <c:v>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139072"/>
        <c:axId val="325456256"/>
      </c:lineChart>
      <c:catAx>
        <c:axId val="3251390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5456256"/>
        <c:crosses val="autoZero"/>
        <c:auto val="1"/>
        <c:lblAlgn val="ctr"/>
        <c:lblOffset val="100"/>
        <c:noMultiLvlLbl val="0"/>
      </c:catAx>
      <c:valAx>
        <c:axId val="3254562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13907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τρέχουσας παραγωγικής δυναμικότητας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943859655335422E-2"/>
          <c:y val="0.17128004560808455"/>
          <c:w val="0.90796034215032018"/>
          <c:h val="0.5532329049551095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ΒΙΟΜΗΧΑΝΙΕΣ'!$A$36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1"/>
              <c:layout>
                <c:manualLayout>
                  <c:x val="-2.1840102623848893E-2"/>
                  <c:y val="4.7644834690941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7233454206143624E-2"/>
                  <c:y val="5.33593441003089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4422630187630249E-2"/>
                  <c:y val="3.62158158722073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4422630187630249E-2"/>
                  <c:y val="4.7644834690941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611806169116787E-2"/>
                  <c:y val="4.193032528157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206394159860197E-2"/>
                  <c:y val="3.9073070576890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4422630187630356E-2"/>
                  <c:y val="5.62165988049925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ΒΙΟΜΗΧΑΝΙΕΣ'!$B$36:$Y$36</c:f>
              <c:numCache>
                <c:formatCode>General</c:formatCode>
                <c:ptCount val="24"/>
                <c:pt idx="0">
                  <c:v>-2</c:v>
                </c:pt>
                <c:pt idx="1">
                  <c:v>-1</c:v>
                </c:pt>
                <c:pt idx="2">
                  <c:v>-7</c:v>
                </c:pt>
                <c:pt idx="3">
                  <c:v>-11</c:v>
                </c:pt>
                <c:pt idx="4">
                  <c:v>-7</c:v>
                </c:pt>
                <c:pt idx="5">
                  <c:v>-4</c:v>
                </c:pt>
                <c:pt idx="6">
                  <c:v>-11</c:v>
                </c:pt>
                <c:pt idx="7">
                  <c:v>-9</c:v>
                </c:pt>
                <c:pt idx="8">
                  <c:v>-9</c:v>
                </c:pt>
                <c:pt idx="9">
                  <c:v>-2</c:v>
                </c:pt>
                <c:pt idx="10">
                  <c:v>-5</c:v>
                </c:pt>
                <c:pt idx="11">
                  <c:v>3</c:v>
                </c:pt>
                <c:pt idx="12">
                  <c:v>-4</c:v>
                </c:pt>
                <c:pt idx="13">
                  <c:v>-11</c:v>
                </c:pt>
                <c:pt idx="14">
                  <c:v>-20</c:v>
                </c:pt>
                <c:pt idx="15">
                  <c:v>-16</c:v>
                </c:pt>
                <c:pt idx="16">
                  <c:v>-13</c:v>
                </c:pt>
                <c:pt idx="17">
                  <c:v>-7</c:v>
                </c:pt>
                <c:pt idx="18">
                  <c:v>-5</c:v>
                </c:pt>
                <c:pt idx="19">
                  <c:v>-6</c:v>
                </c:pt>
                <c:pt idx="20">
                  <c:v>-4</c:v>
                </c:pt>
                <c:pt idx="21">
                  <c:v>-1</c:v>
                </c:pt>
                <c:pt idx="22">
                  <c:v>-12</c:v>
                </c:pt>
                <c:pt idx="23">
                  <c:v>-13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ΒΙΟΜΗΧΑΝΙΕΣ'!$A$37</c:f>
              <c:strCache>
                <c:ptCount val="1"/>
                <c:pt idx="0">
                  <c:v>Ελλάδα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3.7200195790504292E-2"/>
                  <c:y val="-6.15384615384615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996967851255623E-2"/>
                  <c:y val="5.6435055050523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438232695504989E-2"/>
                  <c:y val="-6.3272893022134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081290801213248E-2"/>
                  <c:y val="-5.990335729677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823003960827322E-2"/>
                  <c:y val="-4.5006261212474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297416166620342E-2"/>
                  <c:y val="-4.556758802256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081180138850283E-2"/>
                  <c:y val="-5.14305846843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70282817587703E-2"/>
                  <c:y val="-5.4287839388988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270356120336909E-2"/>
                  <c:y val="-5.14305846843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297416166620342E-2"/>
                  <c:y val="-6.0002348798355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702828175876978E-2"/>
                  <c:y val="-5.7145094093672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1081180138850283E-2"/>
                  <c:y val="-5.14305846843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70282817587703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892004157363648E-2"/>
                  <c:y val="-5.7145094093672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919064203647078E-2"/>
                  <c:y val="-4.5716075274937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5297416166620342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70282817587703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297416166620342E-2"/>
                  <c:y val="-4.0001565865570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-5.7145094093672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081180138850387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8270356120336909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892004157363648E-2"/>
                  <c:y val="-4.8573329979621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486592148106867E-2"/>
                  <c:y val="-5.14305846843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8108240185133709E-3"/>
                  <c:y val="2.0000782932785215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ΒΙΟΜΗΧΑΝΙΕΣ'!$B$37:$Y$37</c:f>
              <c:numCache>
                <c:formatCode>General</c:formatCode>
                <c:ptCount val="24"/>
                <c:pt idx="0">
                  <c:v>36</c:v>
                </c:pt>
                <c:pt idx="1">
                  <c:v>41</c:v>
                </c:pt>
                <c:pt idx="2">
                  <c:v>37</c:v>
                </c:pt>
                <c:pt idx="3">
                  <c:v>40</c:v>
                </c:pt>
                <c:pt idx="4">
                  <c:v>35</c:v>
                </c:pt>
                <c:pt idx="5">
                  <c:v>35</c:v>
                </c:pt>
                <c:pt idx="6">
                  <c:v>39</c:v>
                </c:pt>
                <c:pt idx="7">
                  <c:v>41</c:v>
                </c:pt>
                <c:pt idx="8">
                  <c:v>31</c:v>
                </c:pt>
                <c:pt idx="9">
                  <c:v>27</c:v>
                </c:pt>
                <c:pt idx="10">
                  <c:v>25</c:v>
                </c:pt>
                <c:pt idx="11">
                  <c:v>23</c:v>
                </c:pt>
                <c:pt idx="12">
                  <c:v>26</c:v>
                </c:pt>
                <c:pt idx="13">
                  <c:v>38</c:v>
                </c:pt>
                <c:pt idx="14">
                  <c:v>37</c:v>
                </c:pt>
                <c:pt idx="15">
                  <c:v>26</c:v>
                </c:pt>
                <c:pt idx="16">
                  <c:v>26</c:v>
                </c:pt>
                <c:pt idx="17">
                  <c:v>25</c:v>
                </c:pt>
                <c:pt idx="18">
                  <c:v>22</c:v>
                </c:pt>
                <c:pt idx="19">
                  <c:v>26</c:v>
                </c:pt>
                <c:pt idx="20">
                  <c:v>21</c:v>
                </c:pt>
                <c:pt idx="21">
                  <c:v>21</c:v>
                </c:pt>
                <c:pt idx="22">
                  <c:v>23</c:v>
                </c:pt>
                <c:pt idx="23">
                  <c:v>22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ΒΙΟΜΗΧΑΝΙΕΣ'!$A$38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3073910915320923E-2"/>
                  <c:y val="6.1538192341341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144093020126375E-2"/>
                  <c:y val="-5.7046102592092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291107526634224E-2"/>
                  <c:y val="5.8730757964428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360329047896433E-2"/>
                  <c:y val="4.0414405423294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270356120336909E-2"/>
                  <c:y val="-5.5311951468966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564495795715513E-2"/>
                  <c:y val="-6.0415413336765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675768129593599E-2"/>
                  <c:y val="-5.143058468430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70282817587703E-2"/>
                  <c:y val="4.571607527493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70282817587703E-2"/>
                  <c:y val="4.571607527493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297416166620342E-2"/>
                  <c:y val="4.285882057025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702828175876978E-2"/>
                  <c:y val="5.4287839388988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1081180138850283E-2"/>
                  <c:y val="4.285882057025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2648708083310171E-2"/>
                  <c:y val="4.2858820570254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892004157363648E-2"/>
                  <c:y val="5.4287839388988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486592148106971E-2"/>
                  <c:y val="4.8573329979621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5297416166620342E-2"/>
                  <c:y val="6.2859603503039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70282817587703E-2"/>
                  <c:y val="4.00015658655704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864944111080225E-2"/>
                  <c:y val="-4.8573329979621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-4.571607527493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108240185133811E-2"/>
                  <c:y val="-4.5716075274937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3729888222160449E-2"/>
                  <c:y val="-3.714431116088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6864944111080225E-2"/>
                  <c:y val="4.8573329979621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4054120092566753E-2"/>
                  <c:y val="4.285882057025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216236027770057E-3"/>
                  <c:y val="-4.2858820570254037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ΒΙΟΜΗΧΑΝΙΕΣ'!$B$38:$Y$38</c:f>
              <c:numCache>
                <c:formatCode>General</c:formatCode>
                <c:ptCount val="24"/>
                <c:pt idx="0">
                  <c:v>31</c:v>
                </c:pt>
                <c:pt idx="1">
                  <c:v>51</c:v>
                </c:pt>
                <c:pt idx="2">
                  <c:v>36</c:v>
                </c:pt>
                <c:pt idx="3">
                  <c:v>22</c:v>
                </c:pt>
                <c:pt idx="4">
                  <c:v>12</c:v>
                </c:pt>
                <c:pt idx="5">
                  <c:v>11</c:v>
                </c:pt>
                <c:pt idx="6">
                  <c:v>15</c:v>
                </c:pt>
                <c:pt idx="7">
                  <c:v>21</c:v>
                </c:pt>
                <c:pt idx="8">
                  <c:v>21</c:v>
                </c:pt>
                <c:pt idx="9">
                  <c:v>23</c:v>
                </c:pt>
                <c:pt idx="10">
                  <c:v>17</c:v>
                </c:pt>
                <c:pt idx="11">
                  <c:v>15</c:v>
                </c:pt>
                <c:pt idx="12">
                  <c:v>15</c:v>
                </c:pt>
                <c:pt idx="13">
                  <c:v>17</c:v>
                </c:pt>
                <c:pt idx="14">
                  <c:v>16</c:v>
                </c:pt>
                <c:pt idx="15">
                  <c:v>16</c:v>
                </c:pt>
                <c:pt idx="16">
                  <c:v>12</c:v>
                </c:pt>
                <c:pt idx="17">
                  <c:v>5</c:v>
                </c:pt>
                <c:pt idx="18">
                  <c:v>3</c:v>
                </c:pt>
                <c:pt idx="19">
                  <c:v>3</c:v>
                </c:pt>
                <c:pt idx="20">
                  <c:v>7</c:v>
                </c:pt>
                <c:pt idx="21">
                  <c:v>16</c:v>
                </c:pt>
                <c:pt idx="22">
                  <c:v>18</c:v>
                </c:pt>
                <c:pt idx="23">
                  <c:v>27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608576"/>
        <c:axId val="325610112"/>
      </c:lineChart>
      <c:catAx>
        <c:axId val="3256085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5610112"/>
        <c:crosses val="autoZero"/>
        <c:auto val="1"/>
        <c:lblAlgn val="ctr"/>
        <c:lblOffset val="100"/>
        <c:noMultiLvlLbl val="0"/>
      </c:catAx>
      <c:valAx>
        <c:axId val="325610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6085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Τρέχον λειτουργικό επίπεδο παραγωγικής δυναμικότητας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8345902121276497E-2"/>
          <c:y val="0.16004595966162366"/>
          <c:w val="0.95918494789664688"/>
          <c:h val="0.5146505887643705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ΒΙΟΜΗΧΑΝΙΕΣ'!$A$48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2"/>
              <c:layout>
                <c:manualLayout>
                  <c:x val="-4.6626468216822717E-2"/>
                  <c:y val="3.52648238589958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ΒΙΟΜΗΧΑΝΙΕΣ'!$B$48:$Y$48</c:f>
              <c:numCache>
                <c:formatCode>0.0%</c:formatCode>
                <c:ptCount val="24"/>
                <c:pt idx="0" formatCode="0%">
                  <c:v>0.66000000000000014</c:v>
                </c:pt>
                <c:pt idx="1">
                  <c:v>0.65200000000000014</c:v>
                </c:pt>
                <c:pt idx="2">
                  <c:v>0.64200000000000013</c:v>
                </c:pt>
                <c:pt idx="3">
                  <c:v>0.62800000000000011</c:v>
                </c:pt>
                <c:pt idx="4">
                  <c:v>0.57800000000000007</c:v>
                </c:pt>
                <c:pt idx="5">
                  <c:v>0.56399999999999995</c:v>
                </c:pt>
                <c:pt idx="6">
                  <c:v>0.57600000000000007</c:v>
                </c:pt>
                <c:pt idx="7">
                  <c:v>0.64700000000000013</c:v>
                </c:pt>
                <c:pt idx="8">
                  <c:v>0.55100000000000005</c:v>
                </c:pt>
                <c:pt idx="9">
                  <c:v>0.60000000000000009</c:v>
                </c:pt>
                <c:pt idx="10">
                  <c:v>0.57299999999999995</c:v>
                </c:pt>
                <c:pt idx="11">
                  <c:v>0.56999999999999995</c:v>
                </c:pt>
                <c:pt idx="12">
                  <c:v>0.60000000000000009</c:v>
                </c:pt>
                <c:pt idx="13">
                  <c:v>0.57399999999999995</c:v>
                </c:pt>
                <c:pt idx="14">
                  <c:v>0.60000000000000009</c:v>
                </c:pt>
                <c:pt idx="15">
                  <c:v>0.6070000000000001</c:v>
                </c:pt>
                <c:pt idx="16">
                  <c:v>0.58200000000000007</c:v>
                </c:pt>
                <c:pt idx="17">
                  <c:v>0.66300000000000003</c:v>
                </c:pt>
                <c:pt idx="18">
                  <c:v>0.62400000000000011</c:v>
                </c:pt>
                <c:pt idx="19">
                  <c:v>0.65100000000000002</c:v>
                </c:pt>
                <c:pt idx="20">
                  <c:v>0.67400000000000015</c:v>
                </c:pt>
                <c:pt idx="21">
                  <c:v>0.72000000000000008</c:v>
                </c:pt>
                <c:pt idx="22">
                  <c:v>0.59799999999999998</c:v>
                </c:pt>
                <c:pt idx="23">
                  <c:v>0.62000000000000011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ΒΙΟΜΗΧΑΝΙΕΣ'!$A$49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7.1735387170098489E-2"/>
                  <c:y val="-1.77605925211842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8159191906261693E-2"/>
                  <c:y val="-5.02684507199772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4.2336381552805155E-3"/>
                  <c:y val="-4.3322874112088496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ΒΙΟΜΗΧΑΝΙΕΣ'!$B$49:$Y$49</c:f>
              <c:numCache>
                <c:formatCode>0.0%</c:formatCode>
                <c:ptCount val="24"/>
                <c:pt idx="0">
                  <c:v>0.7340000000000001</c:v>
                </c:pt>
                <c:pt idx="1">
                  <c:v>0.68300000000000005</c:v>
                </c:pt>
                <c:pt idx="2">
                  <c:v>0.69000000000000006</c:v>
                </c:pt>
                <c:pt idx="3">
                  <c:v>0.66600000000000015</c:v>
                </c:pt>
                <c:pt idx="4">
                  <c:v>0.69499999999999995</c:v>
                </c:pt>
                <c:pt idx="5">
                  <c:v>0.67500000000000016</c:v>
                </c:pt>
                <c:pt idx="6">
                  <c:v>0.65500000000000014</c:v>
                </c:pt>
                <c:pt idx="7">
                  <c:v>0.63900000000000012</c:v>
                </c:pt>
                <c:pt idx="8">
                  <c:v>0.65300000000000014</c:v>
                </c:pt>
                <c:pt idx="9">
                  <c:v>0.64900000000000013</c:v>
                </c:pt>
                <c:pt idx="10">
                  <c:v>0.65900000000000014</c:v>
                </c:pt>
                <c:pt idx="11">
                  <c:v>0.70400000000000007</c:v>
                </c:pt>
                <c:pt idx="12">
                  <c:v>0.69199999999999995</c:v>
                </c:pt>
                <c:pt idx="13">
                  <c:v>0.63500000000000012</c:v>
                </c:pt>
                <c:pt idx="14">
                  <c:v>0.65500000000000014</c:v>
                </c:pt>
                <c:pt idx="15">
                  <c:v>0.67800000000000005</c:v>
                </c:pt>
                <c:pt idx="16">
                  <c:v>0.68599999999999994</c:v>
                </c:pt>
                <c:pt idx="17">
                  <c:v>0.72000000000000008</c:v>
                </c:pt>
                <c:pt idx="18">
                  <c:v>0.70400000000000018</c:v>
                </c:pt>
                <c:pt idx="19">
                  <c:v>0.70700000000000018</c:v>
                </c:pt>
                <c:pt idx="20">
                  <c:v>0.70200000000000007</c:v>
                </c:pt>
                <c:pt idx="21">
                  <c:v>0.71800000000000008</c:v>
                </c:pt>
                <c:pt idx="22">
                  <c:v>0.72300000000000009</c:v>
                </c:pt>
                <c:pt idx="23">
                  <c:v>0.70700000000000018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ΒΙΟΜΗΧΑΝΙΕΣ'!$A$50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1"/>
              <c:layout>
                <c:manualLayout>
                  <c:x val="-3.251434103255435E-2"/>
                  <c:y val="-6.0270868627298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51434103255435E-2"/>
                  <c:y val="-6.02708686272981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7.2773891011449238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ΒΙΟΜΗΧΑΝΙΕΣ'!$B$50:$Y$50</c:f>
              <c:numCache>
                <c:formatCode>0.0%</c:formatCode>
                <c:ptCount val="24"/>
                <c:pt idx="0">
                  <c:v>0.74900000000000011</c:v>
                </c:pt>
                <c:pt idx="1">
                  <c:v>0.70200000000000007</c:v>
                </c:pt>
                <c:pt idx="2">
                  <c:v>0.72900000000000009</c:v>
                </c:pt>
                <c:pt idx="3">
                  <c:v>0.77500000000000013</c:v>
                </c:pt>
                <c:pt idx="4">
                  <c:v>0.79700000000000004</c:v>
                </c:pt>
                <c:pt idx="5">
                  <c:v>0.80700000000000005</c:v>
                </c:pt>
                <c:pt idx="6">
                  <c:v>0.80200000000000005</c:v>
                </c:pt>
                <c:pt idx="7">
                  <c:v>0.78200000000000003</c:v>
                </c:pt>
                <c:pt idx="8">
                  <c:v>0.77600000000000013</c:v>
                </c:pt>
                <c:pt idx="9">
                  <c:v>0.78100000000000003</c:v>
                </c:pt>
                <c:pt idx="10">
                  <c:v>0.80100000000000005</c:v>
                </c:pt>
                <c:pt idx="11">
                  <c:v>0.80200000000000005</c:v>
                </c:pt>
                <c:pt idx="12">
                  <c:v>0.80800000000000005</c:v>
                </c:pt>
                <c:pt idx="13">
                  <c:v>0.81099999999999994</c:v>
                </c:pt>
                <c:pt idx="14">
                  <c:v>0.81499999999999995</c:v>
                </c:pt>
                <c:pt idx="15">
                  <c:v>0.81499999999999995</c:v>
                </c:pt>
                <c:pt idx="16">
                  <c:v>0.82099999999999995</c:v>
                </c:pt>
                <c:pt idx="17">
                  <c:v>0.82900000000000018</c:v>
                </c:pt>
                <c:pt idx="18">
                  <c:v>0.83900000000000019</c:v>
                </c:pt>
                <c:pt idx="19">
                  <c:v>0.84000000000000008</c:v>
                </c:pt>
                <c:pt idx="20" formatCode="0%">
                  <c:v>0.83000000000000007</c:v>
                </c:pt>
                <c:pt idx="21">
                  <c:v>0.81599999999999995</c:v>
                </c:pt>
                <c:pt idx="22">
                  <c:v>0.80700000000000005</c:v>
                </c:pt>
                <c:pt idx="23">
                  <c:v>0.7320000000000001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5873024"/>
        <c:axId val="325899392"/>
      </c:lineChart>
      <c:catAx>
        <c:axId val="3258730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5899392"/>
        <c:crosses val="autoZero"/>
        <c:auto val="1"/>
        <c:lblAlgn val="ctr"/>
        <c:lblOffset val="100"/>
        <c:noMultiLvlLbl val="0"/>
      </c:catAx>
      <c:valAx>
        <c:axId val="32589939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32587302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Εξασφαλισμένοι μήνες παραγωγής βάσει παραγγελιών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031111527131036E-2"/>
          <c:y val="0.19225385590846086"/>
          <c:w val="0.94441509394715151"/>
          <c:h val="0.5177822431968105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ΒΙΟΜΗΧΑΝΙΕΣ'!$A$52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4.4742912776895086E-2"/>
                  <c:y val="3.21634955214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520219785817743E-2"/>
                  <c:y val="3.314406289800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1357183418512815E-2"/>
                  <c:y val="-2.10896309314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491726852181211E-2"/>
                  <c:y val="3.8256216298028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49172685218119E-2"/>
                  <c:y val="3.322899710016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91726852181211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491726852181211E-2"/>
                  <c:y val="4.8565457300235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6852181211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491726852181211E-2"/>
                  <c:y val="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886028265453916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280329678726614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125918372545041E-2"/>
                  <c:y val="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703124025635819E-2"/>
                  <c:y val="5.112153400024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97425438908524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943014132726956E-2"/>
                  <c:y val="2.8116843700136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6731616959272347E-2"/>
                  <c:y val="-1.2780383500061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3463233918544694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97425438908524E-2"/>
                  <c:y val="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3.8341150500185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703124025635926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2068932505272103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ΒΙΟΜΗΧΑΝΙΕΣ'!$B$52:$Y$52</c:f>
              <c:numCache>
                <c:formatCode>_-* #,##0.0\ _€_-;\-* #,##0.0\ _€_-;_-* "-"??\ _€_-;_-@_-</c:formatCode>
                <c:ptCount val="24"/>
                <c:pt idx="0" formatCode="General">
                  <c:v>3.3</c:v>
                </c:pt>
                <c:pt idx="1">
                  <c:v>3.8</c:v>
                </c:pt>
                <c:pt idx="2">
                  <c:v>3.5</c:v>
                </c:pt>
                <c:pt idx="3">
                  <c:v>3.3</c:v>
                </c:pt>
                <c:pt idx="4">
                  <c:v>3.1</c:v>
                </c:pt>
                <c:pt idx="5">
                  <c:v>3</c:v>
                </c:pt>
                <c:pt idx="6">
                  <c:v>2.7</c:v>
                </c:pt>
                <c:pt idx="7">
                  <c:v>2.8</c:v>
                </c:pt>
                <c:pt idx="8">
                  <c:v>3.1</c:v>
                </c:pt>
                <c:pt idx="9">
                  <c:v>2.6</c:v>
                </c:pt>
                <c:pt idx="10">
                  <c:v>3.3</c:v>
                </c:pt>
                <c:pt idx="11">
                  <c:v>2.9</c:v>
                </c:pt>
                <c:pt idx="12">
                  <c:v>3.7</c:v>
                </c:pt>
                <c:pt idx="13">
                  <c:v>3</c:v>
                </c:pt>
                <c:pt idx="14">
                  <c:v>3.2</c:v>
                </c:pt>
                <c:pt idx="15">
                  <c:v>3.9</c:v>
                </c:pt>
                <c:pt idx="16">
                  <c:v>3.5</c:v>
                </c:pt>
                <c:pt idx="17">
                  <c:v>3.1</c:v>
                </c:pt>
                <c:pt idx="18">
                  <c:v>3.3</c:v>
                </c:pt>
                <c:pt idx="19">
                  <c:v>3.9</c:v>
                </c:pt>
                <c:pt idx="20">
                  <c:v>3.5</c:v>
                </c:pt>
                <c:pt idx="21">
                  <c:v>3.9</c:v>
                </c:pt>
                <c:pt idx="22">
                  <c:v>1.5</c:v>
                </c:pt>
                <c:pt idx="23" formatCode="0.0">
                  <c:v>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ΒΙΟΜΗΧΑΝΙΕΣ'!$A$53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7886028265453916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520219785817743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520219785817743E-2"/>
                  <c:y val="-4.8780811793858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886028265453919E-3"/>
                  <c:y val="1.2779980968298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520219785817715E-2"/>
                  <c:y val="-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154411306181566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0914521199090427E-2"/>
                  <c:y val="-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6852181211E-2"/>
                  <c:y val="-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491726852181211E-2"/>
                  <c:y val="-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3463233918544694E-2"/>
                  <c:y val="3.3228997100161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280329678726614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97425438908524E-2"/>
                  <c:y val="-5.112153400024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97425438908524E-2"/>
                  <c:y val="-4.6009380600223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97425438908524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3463233918544694E-2"/>
                  <c:y val="-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5.29834537043624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125918372545041E-2"/>
                  <c:y val="3.0672920400148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97425438908524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8.3658084796362775E-3"/>
                  <c:y val="-7.66823010003719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703124025635926E-2"/>
                  <c:y val="-5.6233687400272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4025635819E-2"/>
                  <c:y val="-5.112153400024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2068932505272006E-2"/>
                  <c:y val="-5.36776107002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4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ΒΙΟΜΗΧΑΝΙΕΣ'!$B$53:$Y$53</c:f>
              <c:numCache>
                <c:formatCode>_-* #,##0.0\ _€_-;\-* #,##0.0\ _€_-;_-* "-"??\ _€_-;_-@_-</c:formatCode>
                <c:ptCount val="24"/>
                <c:pt idx="0" formatCode="General">
                  <c:v>4.5999999999999996</c:v>
                </c:pt>
                <c:pt idx="1">
                  <c:v>4.2</c:v>
                </c:pt>
                <c:pt idx="2">
                  <c:v>3.7</c:v>
                </c:pt>
                <c:pt idx="3">
                  <c:v>3.6</c:v>
                </c:pt>
                <c:pt idx="4">
                  <c:v>4.0999999999999996</c:v>
                </c:pt>
                <c:pt idx="5">
                  <c:v>3.7</c:v>
                </c:pt>
                <c:pt idx="6">
                  <c:v>4.0999999999999996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3.8</c:v>
                </c:pt>
                <c:pt idx="10">
                  <c:v>4.5999999999999996</c:v>
                </c:pt>
                <c:pt idx="11">
                  <c:v>4.8</c:v>
                </c:pt>
                <c:pt idx="12">
                  <c:v>4.7</c:v>
                </c:pt>
                <c:pt idx="13">
                  <c:v>3.9</c:v>
                </c:pt>
                <c:pt idx="14">
                  <c:v>3.6</c:v>
                </c:pt>
                <c:pt idx="15">
                  <c:v>4.3</c:v>
                </c:pt>
                <c:pt idx="16">
                  <c:v>4.2</c:v>
                </c:pt>
                <c:pt idx="17">
                  <c:v>4.4000000000000004</c:v>
                </c:pt>
                <c:pt idx="18">
                  <c:v>4.4000000000000004</c:v>
                </c:pt>
                <c:pt idx="19">
                  <c:v>4.8</c:v>
                </c:pt>
                <c:pt idx="20">
                  <c:v>5.3</c:v>
                </c:pt>
                <c:pt idx="21">
                  <c:v>5.2</c:v>
                </c:pt>
                <c:pt idx="22">
                  <c:v>5.6</c:v>
                </c:pt>
                <c:pt idx="23" formatCode="0.0">
                  <c:v>6.3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ΒΙΟΜΗΧΑΝΙΕΣ'!$A$54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4969083754918523E-2"/>
                  <c:y val="-5.0936329588014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886028265453916E-2"/>
                  <c:y val="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134367619534455E-2"/>
                  <c:y val="3.6641460127618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543103894997464E-2"/>
                  <c:y val="-3.7705552845175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2548712719454236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91726852181211E-2"/>
                  <c:y val="-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491726852181211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6852181211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491726852181211E-2"/>
                  <c:y val="4.345330390021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1726852181211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26852181211E-2"/>
                  <c:y val="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3463233918544694E-2"/>
                  <c:y val="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3463233918544694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3463233918544694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9280329678726614E-2"/>
                  <c:y val="-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5097425438908524E-2"/>
                  <c:y val="-5.1121534000247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3463233918544694E-2"/>
                  <c:y val="-4.6009581866105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2068932505272006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2068932505272006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6731616959272447E-2"/>
                  <c:y val="2.3004690300111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703124025635926E-2"/>
                  <c:y val="3.578507380017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4025635819E-2"/>
                  <c:y val="4.8565457300235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703124025635819E-2"/>
                  <c:y val="-4.0897227200198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4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ΒΙΟΜΗΧΑΝΙΕΣ'!$B$54:$Y$54</c:f>
              <c:numCache>
                <c:formatCode>_-* #,##0.0\ _€_-;\-* #,##0.0\ _€_-;_-* "-"??\ _€_-;_-@_-</c:formatCode>
                <c:ptCount val="24"/>
                <c:pt idx="0" formatCode="General">
                  <c:v>3.5</c:v>
                </c:pt>
                <c:pt idx="1">
                  <c:v>3.1</c:v>
                </c:pt>
                <c:pt idx="2">
                  <c:v>3.4</c:v>
                </c:pt>
                <c:pt idx="3">
                  <c:v>3.8</c:v>
                </c:pt>
                <c:pt idx="4">
                  <c:v>3.9</c:v>
                </c:pt>
                <c:pt idx="5">
                  <c:v>4</c:v>
                </c:pt>
                <c:pt idx="6">
                  <c:v>3.9</c:v>
                </c:pt>
                <c:pt idx="7">
                  <c:v>3.9</c:v>
                </c:pt>
                <c:pt idx="8">
                  <c:v>3.9</c:v>
                </c:pt>
                <c:pt idx="9">
                  <c:v>4.2</c:v>
                </c:pt>
                <c:pt idx="10">
                  <c:v>4.2</c:v>
                </c:pt>
                <c:pt idx="11">
                  <c:v>4.3</c:v>
                </c:pt>
                <c:pt idx="12">
                  <c:v>4.4000000000000004</c:v>
                </c:pt>
                <c:pt idx="13">
                  <c:v>4.5999999999999996</c:v>
                </c:pt>
                <c:pt idx="14">
                  <c:v>4.8</c:v>
                </c:pt>
                <c:pt idx="15">
                  <c:v>4.5</c:v>
                </c:pt>
                <c:pt idx="16">
                  <c:v>4.3</c:v>
                </c:pt>
                <c:pt idx="17">
                  <c:v>4.5</c:v>
                </c:pt>
                <c:pt idx="18">
                  <c:v>4.5</c:v>
                </c:pt>
                <c:pt idx="19">
                  <c:v>4.4000000000000004</c:v>
                </c:pt>
                <c:pt idx="20">
                  <c:v>4.4000000000000004</c:v>
                </c:pt>
                <c:pt idx="21">
                  <c:v>4.8</c:v>
                </c:pt>
                <c:pt idx="22">
                  <c:v>4.5999999999999996</c:v>
                </c:pt>
                <c:pt idx="23" formatCode="0.0">
                  <c:v>4.3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6260608"/>
        <c:axId val="326262144"/>
      </c:lineChart>
      <c:catAx>
        <c:axId val="32626060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6262144"/>
        <c:crosses val="autoZero"/>
        <c:auto val="1"/>
        <c:lblAlgn val="ctr"/>
        <c:lblOffset val="100"/>
        <c:noMultiLvlLbl val="0"/>
      </c:catAx>
      <c:valAx>
        <c:axId val="326262144"/>
        <c:scaling>
          <c:orientation val="minMax"/>
          <c:min val="1"/>
        </c:scaling>
        <c:delete val="0"/>
        <c:axPos val="l"/>
        <c:numFmt formatCode="General" sourceLinked="1"/>
        <c:majorTickMark val="none"/>
        <c:minorTickMark val="none"/>
        <c:tickLblPos val="none"/>
        <c:crossAx val="32626060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ανταγωνιστικής θέσης επιχείρησης στην εξωτερική αγορά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0555555555555582E-2"/>
          <c:y val="0.23750000000000004"/>
          <c:w val="0.93888888888889765"/>
          <c:h val="0.50085277667934769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ΒΙΟΜΗΧΑΝΙΕΣ'!$A$56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spPr/>
              <c:txPr>
                <a:bodyPr/>
                <a:lstStyle/>
                <a:p>
                  <a:pPr algn="ctr">
                    <a:defRPr lang="en-US" sz="1200" b="1" i="0" u="none" strike="noStrike" kern="1200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5527777777777783E-2"/>
                  <c:y val="5.72004597700130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7472222222222222E-2"/>
                  <c:y val="7.12718863312378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5527777777777783E-2"/>
                  <c:y val="6.8457601018992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ΒΙΟΜΗΧΑΝΙΕΣ'!$C$2:$Y$2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ΒΙΟΜΗΧΑΝΙΕΣ'!$C$56:$Y$56</c:f>
              <c:numCache>
                <c:formatCode>General</c:formatCode>
                <c:ptCount val="23"/>
                <c:pt idx="0">
                  <c:v>-2</c:v>
                </c:pt>
                <c:pt idx="1">
                  <c:v>-20</c:v>
                </c:pt>
                <c:pt idx="2">
                  <c:v>1</c:v>
                </c:pt>
                <c:pt idx="3">
                  <c:v>5</c:v>
                </c:pt>
                <c:pt idx="4">
                  <c:v>4</c:v>
                </c:pt>
                <c:pt idx="5">
                  <c:v>0</c:v>
                </c:pt>
                <c:pt idx="6">
                  <c:v>10</c:v>
                </c:pt>
                <c:pt idx="7">
                  <c:v>13</c:v>
                </c:pt>
                <c:pt idx="8">
                  <c:v>13</c:v>
                </c:pt>
                <c:pt idx="9">
                  <c:v>10</c:v>
                </c:pt>
                <c:pt idx="10">
                  <c:v>6</c:v>
                </c:pt>
                <c:pt idx="11">
                  <c:v>14</c:v>
                </c:pt>
                <c:pt idx="12">
                  <c:v>-1</c:v>
                </c:pt>
                <c:pt idx="13">
                  <c:v>1</c:v>
                </c:pt>
                <c:pt idx="14">
                  <c:v>-5</c:v>
                </c:pt>
                <c:pt idx="15">
                  <c:v>18</c:v>
                </c:pt>
                <c:pt idx="16">
                  <c:v>9</c:v>
                </c:pt>
                <c:pt idx="17">
                  <c:v>5</c:v>
                </c:pt>
                <c:pt idx="18">
                  <c:v>6</c:v>
                </c:pt>
                <c:pt idx="19" formatCode="_-* #,##0\ _€_-;\-* #,##0\ _€_-;_-* &quot;-&quot;??\ _€_-;_-@_-">
                  <c:v>8</c:v>
                </c:pt>
                <c:pt idx="20" formatCode="_-* #,##0\ _€_-;\-* #,##0\ _€_-;_-* &quot;-&quot;??\ _€_-;_-@_-">
                  <c:v>12</c:v>
                </c:pt>
                <c:pt idx="21">
                  <c:v>15</c:v>
                </c:pt>
                <c:pt idx="22" formatCode="0">
                  <c:v>-16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6861568"/>
        <c:axId val="326863104"/>
      </c:lineChart>
      <c:catAx>
        <c:axId val="32686156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26863104"/>
        <c:crosses val="autoZero"/>
        <c:auto val="1"/>
        <c:lblAlgn val="ctr"/>
        <c:lblOffset val="100"/>
        <c:noMultiLvlLbl val="0"/>
      </c:catAx>
      <c:valAx>
        <c:axId val="326863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6861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οικονομικής κατάστασης νοικοκυριών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678186550700716"/>
          <c:w val="0.90901744128344242"/>
          <c:h val="0.5314669622246556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ΚΑΤΑΝΑΛΩΤΕΣ'!$A$12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"/>
              <c:layout>
                <c:manualLayout>
                  <c:x val="-1.4159954258130658E-2"/>
                  <c:y val="-1.83773672413823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89389432117507E-2"/>
                  <c:y val="-3.85007926808837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3284152919074308E-2"/>
                  <c:y val="5.4409959739923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116524952945064E-2"/>
                  <c:y val="-3.7763220312381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298503435969206E-2"/>
                  <c:y val="-5.5192447349312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05032483929304E-2"/>
                  <c:y val="-4.1992688643060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6021831905656519E-2"/>
                  <c:y val="-3.639366349065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9964846038383477E-2"/>
                  <c:y val="-3.0794638338244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8570544625110776E-2"/>
                  <c:y val="-3.0794638338244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4627530492383818E-2"/>
                  <c:y val="-3.639366349065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05032483929304E-2"/>
                  <c:y val="3.9193176066856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4627530492383818E-2"/>
                  <c:y val="3.359415091444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7656023426020349E-2"/>
                  <c:y val="-4.7591713795468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0444626252565738E-2"/>
                  <c:y val="3.35941509144486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261722012747651E-2"/>
                  <c:y val="3.9193176066856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7656023426020349E-2"/>
                  <c:y val="5.0391226371672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6261722012747651E-2"/>
                  <c:y val="3.9193176066856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1838927665838436E-2"/>
                  <c:y val="4.47922012192648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196727365986775E-2"/>
                  <c:y val="3.0794638338244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1137609425214074E-2"/>
                  <c:y val="-5.03912263716730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4627530492383818E-2"/>
                  <c:y val="3.9193176066856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164296573839129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ΚΑΤΑΝΑΛΩΤΕΣ'!$B$12:$Y$12</c:f>
              <c:numCache>
                <c:formatCode>General</c:formatCode>
                <c:ptCount val="24"/>
                <c:pt idx="0">
                  <c:v>-23</c:v>
                </c:pt>
                <c:pt idx="1">
                  <c:v>-13</c:v>
                </c:pt>
                <c:pt idx="2">
                  <c:v>-47</c:v>
                </c:pt>
                <c:pt idx="3">
                  <c:v>-47</c:v>
                </c:pt>
                <c:pt idx="4">
                  <c:v>-44</c:v>
                </c:pt>
                <c:pt idx="5">
                  <c:v>-65</c:v>
                </c:pt>
                <c:pt idx="6">
                  <c:v>-57</c:v>
                </c:pt>
                <c:pt idx="7">
                  <c:v>-56</c:v>
                </c:pt>
                <c:pt idx="8">
                  <c:v>-40</c:v>
                </c:pt>
                <c:pt idx="9">
                  <c:v>-31</c:v>
                </c:pt>
                <c:pt idx="10">
                  <c:v>-20</c:v>
                </c:pt>
                <c:pt idx="11">
                  <c:v>-26</c:v>
                </c:pt>
                <c:pt idx="12">
                  <c:v>-6</c:v>
                </c:pt>
                <c:pt idx="13">
                  <c:v>-30</c:v>
                </c:pt>
                <c:pt idx="14">
                  <c:v>-31</c:v>
                </c:pt>
                <c:pt idx="15">
                  <c:v>-39</c:v>
                </c:pt>
                <c:pt idx="16">
                  <c:v>-38</c:v>
                </c:pt>
                <c:pt idx="17">
                  <c:v>-24</c:v>
                </c:pt>
                <c:pt idx="18">
                  <c:v>-20</c:v>
                </c:pt>
                <c:pt idx="19">
                  <c:v>-13</c:v>
                </c:pt>
                <c:pt idx="20">
                  <c:v>-7</c:v>
                </c:pt>
                <c:pt idx="21">
                  <c:v>10</c:v>
                </c:pt>
                <c:pt idx="22">
                  <c:v>-29</c:v>
                </c:pt>
                <c:pt idx="23">
                  <c:v>-19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ΚΑΤΑΝΑΛΩΤΕΣ'!$A$13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2.3703124025635819E-2"/>
                  <c:y val="3.3594150914448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437222182698718E-3"/>
                  <c:y val="-5.872363388195478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459741358185713"/>
                  <c:y val="2.0860777373942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326480665687717E-2"/>
                  <c:y val="4.3572984749455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9158100832109639E-2"/>
                  <c:y val="5.228758169934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407518073220379E-2"/>
                  <c:y val="4.8223918682756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491726852181211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886028265453919E-3"/>
                  <c:y val="2.239610060963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97425438908524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097425438908524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308822612363138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9520219785817743E-2"/>
                  <c:y val="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97425438908524E-2"/>
                  <c:y val="8.6784889862325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674631091999305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491726852181211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2068932505272006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8125918372545041E-2"/>
                  <c:y val="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08822612363138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914521199090427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601098929088696E-3"/>
                  <c:y val="-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ΚΑΤΑΝΑΛΩΤΕΣ'!$B$13:$Y$13</c:f>
              <c:numCache>
                <c:formatCode>General</c:formatCode>
                <c:ptCount val="24"/>
                <c:pt idx="0">
                  <c:v>-39</c:v>
                </c:pt>
                <c:pt idx="1">
                  <c:v>-22</c:v>
                </c:pt>
                <c:pt idx="2">
                  <c:v>-45</c:v>
                </c:pt>
                <c:pt idx="3">
                  <c:v>-57</c:v>
                </c:pt>
                <c:pt idx="4">
                  <c:v>-55</c:v>
                </c:pt>
                <c:pt idx="5">
                  <c:v>-66</c:v>
                </c:pt>
                <c:pt idx="6">
                  <c:v>-73</c:v>
                </c:pt>
                <c:pt idx="7">
                  <c:v>-71</c:v>
                </c:pt>
                <c:pt idx="8">
                  <c:v>-63</c:v>
                </c:pt>
                <c:pt idx="9">
                  <c:v>-64</c:v>
                </c:pt>
                <c:pt idx="10">
                  <c:v>-49</c:v>
                </c:pt>
                <c:pt idx="11">
                  <c:v>-47</c:v>
                </c:pt>
                <c:pt idx="12">
                  <c:v>-20</c:v>
                </c:pt>
                <c:pt idx="13">
                  <c:v>-52</c:v>
                </c:pt>
                <c:pt idx="14">
                  <c:v>-63</c:v>
                </c:pt>
                <c:pt idx="15">
                  <c:v>-56</c:v>
                </c:pt>
                <c:pt idx="16">
                  <c:v>-69</c:v>
                </c:pt>
                <c:pt idx="17">
                  <c:v>-45</c:v>
                </c:pt>
                <c:pt idx="18">
                  <c:v>-51</c:v>
                </c:pt>
                <c:pt idx="19">
                  <c:v>-38</c:v>
                </c:pt>
                <c:pt idx="20">
                  <c:v>-26</c:v>
                </c:pt>
                <c:pt idx="21">
                  <c:v>4</c:v>
                </c:pt>
                <c:pt idx="22">
                  <c:v>-17</c:v>
                </c:pt>
                <c:pt idx="23">
                  <c:v>-33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ΚΑΤΑΝΑΛΩΤΕΣ'!$A$14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6011946637998943E-2"/>
                  <c:y val="-1.3997562881020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0914521199090427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491726852181211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97425438908524E-2"/>
                  <c:y val="-6.1589276676489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703124025635847E-2"/>
                  <c:y val="-6.1589276676489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308822612363138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125918372545041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6852181211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97425438908524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914521199090427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3703124025635819E-2"/>
                  <c:y val="-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886028265453916E-2"/>
                  <c:y val="-4.1992688643060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6491726852181211E-2"/>
                  <c:y val="-5.319073894787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6731616959272347E-2"/>
                  <c:y val="-5.319073894787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97425438908524E-2"/>
                  <c:y val="-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463233918544694E-2"/>
                  <c:y val="-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9520219785817743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8125918372545145E-2"/>
                  <c:y val="-3.639366349065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-4.7591713795468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08822612363138E-2"/>
                  <c:y val="-5.319073894787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280329678726614E-2"/>
                  <c:y val="-5.319073894787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2.7886028265452886E-3"/>
                  <c:y val="-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7601098929088696E-3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FFC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FFC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ΚΑΤΑΝΑΛΩΤΕΣ'!$B$14:$Y$14</c:f>
              <c:numCache>
                <c:formatCode>General</c:formatCode>
                <c:ptCount val="24"/>
                <c:pt idx="0">
                  <c:v>-10</c:v>
                </c:pt>
                <c:pt idx="1">
                  <c:v>-2</c:v>
                </c:pt>
                <c:pt idx="2">
                  <c:v>-2</c:v>
                </c:pt>
                <c:pt idx="3">
                  <c:v>-4</c:v>
                </c:pt>
                <c:pt idx="4">
                  <c:v>-7</c:v>
                </c:pt>
                <c:pt idx="5">
                  <c:v>-9</c:v>
                </c:pt>
                <c:pt idx="6">
                  <c:v>-9</c:v>
                </c:pt>
                <c:pt idx="7">
                  <c:v>-12</c:v>
                </c:pt>
                <c:pt idx="8">
                  <c:v>-10</c:v>
                </c:pt>
                <c:pt idx="9">
                  <c:v>-5</c:v>
                </c:pt>
                <c:pt idx="10">
                  <c:v>-2</c:v>
                </c:pt>
                <c:pt idx="11">
                  <c:v>-3</c:v>
                </c:pt>
                <c:pt idx="12">
                  <c:v>1</c:v>
                </c:pt>
                <c:pt idx="13">
                  <c:v>1</c:v>
                </c:pt>
                <c:pt idx="14">
                  <c:v>0.5</c:v>
                </c:pt>
                <c:pt idx="15">
                  <c:v>0.60000000000000009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  <c:pt idx="21">
                  <c:v>4</c:v>
                </c:pt>
                <c:pt idx="22">
                  <c:v>0</c:v>
                </c:pt>
                <c:pt idx="23">
                  <c:v>-4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7154432"/>
        <c:axId val="167155968"/>
      </c:lineChart>
      <c:catAx>
        <c:axId val="1671544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67155968"/>
        <c:crosses val="autoZero"/>
        <c:auto val="1"/>
        <c:lblAlgn val="ctr"/>
        <c:lblOffset val="100"/>
        <c:noMultiLvlLbl val="0"/>
      </c:catAx>
      <c:valAx>
        <c:axId val="1671559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71544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ΔΕΙΚΤΗΣ ΕΠΙΧΕΙΡΗΜΑΤΙΚΩΝ ΠΡΟΣΔΟΚΙΩΝ (ΛΙΑΝΙΚΟ ΕΜΠΟΡΙΟ)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5360256398158701E-2"/>
          <c:y val="0.17092466834818237"/>
          <c:w val="0.9528403001072"/>
          <c:h val="0.5687777730902570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6.9879232385671411E-2"/>
                  <c:y val="-4.7654470541609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821365816095142E-2"/>
                  <c:y val="5.1980192994001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109613292107383E-2"/>
                  <c:y val="5.19801929940014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0391485845699E-2"/>
                  <c:y val="-6.2848823922358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51994383709376E-2"/>
                  <c:y val="4.14531244042681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83668348135803E-2"/>
                  <c:y val="-3.9927599613136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862536137936168E-2"/>
                  <c:y val="-2.6717439284135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2651139270635371E-2"/>
                  <c:y val="3.63159275662239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862536137936168E-2"/>
                  <c:y val="3.058562148891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862536137936168E-2"/>
                  <c:y val="3.3450774527571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1256837704285771E-2"/>
                  <c:y val="4.49113866821821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4229557809883801E-2"/>
                  <c:y val="5.6371998836792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4285329872537786E-2"/>
                  <c:y val="4.7776539720834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1256837704285771E-2"/>
                  <c:y val="4.7776539720834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5.4959964332228911E-2"/>
                  <c:y val="2.485531541161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9765048109442358E-3"/>
                  <c:y val="1.33947032570022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ΕΜΠΟΡΙΚΕΣ'!$B$4:$Y$4</c:f>
              <c:numCache>
                <c:formatCode>General</c:formatCode>
                <c:ptCount val="24"/>
                <c:pt idx="0">
                  <c:v>-32</c:v>
                </c:pt>
                <c:pt idx="1">
                  <c:v>-28</c:v>
                </c:pt>
                <c:pt idx="2">
                  <c:v>-41</c:v>
                </c:pt>
                <c:pt idx="3">
                  <c:v>-43</c:v>
                </c:pt>
                <c:pt idx="4">
                  <c:v>-32</c:v>
                </c:pt>
                <c:pt idx="5">
                  <c:v>-37</c:v>
                </c:pt>
                <c:pt idx="6">
                  <c:v>-37</c:v>
                </c:pt>
                <c:pt idx="7">
                  <c:v>-31</c:v>
                </c:pt>
                <c:pt idx="8">
                  <c:v>-29</c:v>
                </c:pt>
                <c:pt idx="9">
                  <c:v>-17</c:v>
                </c:pt>
                <c:pt idx="10">
                  <c:v>-17</c:v>
                </c:pt>
                <c:pt idx="11">
                  <c:v>-18</c:v>
                </c:pt>
                <c:pt idx="12">
                  <c:v>-20</c:v>
                </c:pt>
                <c:pt idx="13">
                  <c:v>-19</c:v>
                </c:pt>
                <c:pt idx="14">
                  <c:v>-26</c:v>
                </c:pt>
                <c:pt idx="15">
                  <c:v>-20</c:v>
                </c:pt>
                <c:pt idx="16">
                  <c:v>-18</c:v>
                </c:pt>
                <c:pt idx="17">
                  <c:v>-13</c:v>
                </c:pt>
                <c:pt idx="18">
                  <c:v>-6</c:v>
                </c:pt>
                <c:pt idx="19" formatCode="0">
                  <c:v>-10</c:v>
                </c:pt>
                <c:pt idx="20" formatCode="0">
                  <c:v>-10</c:v>
                </c:pt>
                <c:pt idx="21">
                  <c:v>8</c:v>
                </c:pt>
                <c:pt idx="22">
                  <c:v>-37</c:v>
                </c:pt>
                <c:pt idx="23">
                  <c:v>-31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4857539158739917E-2"/>
                  <c:y val="6.016821381170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383177570095641E-2"/>
                  <c:y val="-6.837606837606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601109644471773E-3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3073727933541015E-3"/>
                  <c:y val="4.1785375118708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459450252143529E-2"/>
                  <c:y val="-5.6915475503731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308825061593554E-2"/>
                  <c:y val="5.2377027969985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280332893341535E-2"/>
                  <c:y val="4.584244861844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280332893341535E-2"/>
                  <c:y val="4.0112142541138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3495243947E-2"/>
                  <c:y val="6.016821381170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280332893341483E-2"/>
                  <c:y val="4.8707601657096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88005548222359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2308825061593554E-2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308825061593554E-2"/>
                  <c:y val="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90404438577887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491729760642339E-2"/>
                  <c:y val="-3.438183646383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308825061593554E-2"/>
                  <c:y val="-4.584244861844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4.601195168953659E-2"/>
                  <c:y val="1.4325765193263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703126627943043E-2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703126627943247E-2"/>
                  <c:y val="-4.584244861844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70312662794315E-2"/>
                  <c:y val="-6.876367292766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662794315E-2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ΕΜΠΟΡΙΚΕΣ'!$B$5:$Y$5</c:f>
              <c:numCache>
                <c:formatCode>General</c:formatCode>
                <c:ptCount val="24"/>
                <c:pt idx="0">
                  <c:v>-38</c:v>
                </c:pt>
                <c:pt idx="1">
                  <c:v>-7</c:v>
                </c:pt>
                <c:pt idx="2">
                  <c:v>-32</c:v>
                </c:pt>
                <c:pt idx="3">
                  <c:v>-45</c:v>
                </c:pt>
                <c:pt idx="4">
                  <c:v>-22</c:v>
                </c:pt>
                <c:pt idx="5">
                  <c:v>-41</c:v>
                </c:pt>
                <c:pt idx="6">
                  <c:v>-36</c:v>
                </c:pt>
                <c:pt idx="7">
                  <c:v>-37</c:v>
                </c:pt>
                <c:pt idx="8">
                  <c:v>-26</c:v>
                </c:pt>
                <c:pt idx="9">
                  <c:v>-23</c:v>
                </c:pt>
                <c:pt idx="10">
                  <c:v>-10</c:v>
                </c:pt>
                <c:pt idx="11">
                  <c:v>-3</c:v>
                </c:pt>
                <c:pt idx="12">
                  <c:v>-4</c:v>
                </c:pt>
                <c:pt idx="13">
                  <c:v>-20</c:v>
                </c:pt>
                <c:pt idx="14">
                  <c:v>3</c:v>
                </c:pt>
                <c:pt idx="15">
                  <c:v>15</c:v>
                </c:pt>
                <c:pt idx="16">
                  <c:v>3</c:v>
                </c:pt>
                <c:pt idx="17">
                  <c:v>0</c:v>
                </c:pt>
                <c:pt idx="18">
                  <c:v>2</c:v>
                </c:pt>
                <c:pt idx="19" formatCode="0">
                  <c:v>21</c:v>
                </c:pt>
                <c:pt idx="20" formatCode="0">
                  <c:v>7</c:v>
                </c:pt>
                <c:pt idx="21">
                  <c:v>33</c:v>
                </c:pt>
                <c:pt idx="22">
                  <c:v>21</c:v>
                </c:pt>
                <c:pt idx="23">
                  <c:v>-18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8936697940375053E-2"/>
                  <c:y val="-4.25899359130690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1416023028152923E-2"/>
                  <c:y val="-2.0443656539892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845637583894567E-2"/>
                  <c:y val="-5.6980056980056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659955257270777E-2"/>
                  <c:y val="-5.3181386514719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020356034356029E-2"/>
                  <c:y val="-4.3781568854026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082825136029493E-2"/>
                  <c:y val="-3.4992317103406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280332893341535E-2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280332893341535E-2"/>
                  <c:y val="-4.584244861844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7646142291439116E-2"/>
                  <c:y val="-4.870760165709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308825061593495E-2"/>
                  <c:y val="-5.15727546957489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308825061593599E-2"/>
                  <c:y val="-4.584244861844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646142291439116E-2"/>
                  <c:y val="-3.1516683425179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308825061593554E-2"/>
                  <c:y val="-3.438183646383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308825061593554E-2"/>
                  <c:y val="-4.0112142541138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5061593554E-2"/>
                  <c:y val="-4.8707601657096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70312662794315E-2"/>
                  <c:y val="-4.0112142541138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0674634459691132E-2"/>
                  <c:y val="4.0112142541138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3703126627943043E-2"/>
                  <c:y val="-3.724698950248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0674634459691031E-2"/>
                  <c:y val="3.43818364638326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703126627943247E-2"/>
                  <c:y val="-3.724698950248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9040443857788709E-2"/>
                  <c:y val="-2.0056071270569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068936026040731E-2"/>
                  <c:y val="5.157275469574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2068936026040731E-2"/>
                  <c:y val="-5.4437907734401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ΕΜΠΟΡΙΚΕΣ'!$B$6:$Y$6</c:f>
              <c:numCache>
                <c:formatCode>General</c:formatCode>
                <c:ptCount val="24"/>
                <c:pt idx="0">
                  <c:v>-22</c:v>
                </c:pt>
                <c:pt idx="1">
                  <c:v>-11</c:v>
                </c:pt>
                <c:pt idx="2">
                  <c:v>-4</c:v>
                </c:pt>
                <c:pt idx="3">
                  <c:v>1</c:v>
                </c:pt>
                <c:pt idx="4">
                  <c:v>0.5</c:v>
                </c:pt>
                <c:pt idx="5">
                  <c:v>-13</c:v>
                </c:pt>
                <c:pt idx="6">
                  <c:v>-11</c:v>
                </c:pt>
                <c:pt idx="7">
                  <c:v>-15</c:v>
                </c:pt>
                <c:pt idx="8">
                  <c:v>-13</c:v>
                </c:pt>
                <c:pt idx="9">
                  <c:v>-0.4</c:v>
                </c:pt>
                <c:pt idx="10">
                  <c:v>0.5</c:v>
                </c:pt>
                <c:pt idx="11">
                  <c:v>-2</c:v>
                </c:pt>
                <c:pt idx="12">
                  <c:v>2</c:v>
                </c:pt>
                <c:pt idx="13">
                  <c:v>9</c:v>
                </c:pt>
                <c:pt idx="14">
                  <c:v>5</c:v>
                </c:pt>
                <c:pt idx="15">
                  <c:v>1</c:v>
                </c:pt>
                <c:pt idx="16">
                  <c:v>4</c:v>
                </c:pt>
                <c:pt idx="17">
                  <c:v>4</c:v>
                </c:pt>
                <c:pt idx="18">
                  <c:v>3</c:v>
                </c:pt>
                <c:pt idx="19">
                  <c:v>4</c:v>
                </c:pt>
                <c:pt idx="20" formatCode="0">
                  <c:v>2</c:v>
                </c:pt>
                <c:pt idx="21">
                  <c:v>-2</c:v>
                </c:pt>
                <c:pt idx="22">
                  <c:v>-6</c:v>
                </c:pt>
                <c:pt idx="23">
                  <c:v>-3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756992"/>
        <c:axId val="176832512"/>
      </c:lineChart>
      <c:catAx>
        <c:axId val="17675699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6832512"/>
        <c:crosses val="autoZero"/>
        <c:auto val="1"/>
        <c:lblAlgn val="ctr"/>
        <c:lblOffset val="100"/>
        <c:noMultiLvlLbl val="0"/>
      </c:catAx>
      <c:valAx>
        <c:axId val="176832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75699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πωλήσεων κατά το τελευταίο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1891435545079381E-2"/>
          <c:y val="0.22642368004283281"/>
          <c:w val="0.95329087048834682"/>
          <c:h val="0.4671973798893592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6767641305983524E-2"/>
                  <c:y val="5.08216784516667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731517935258089E-2"/>
                  <c:y val="5.26804852119859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052821522309717E-2"/>
                  <c:y val="4.128947975618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707458442694662E-2"/>
                  <c:y val="5.26804852119859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016732283464577E-2"/>
                  <c:y val="4.9832733848036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282480314960632E-2"/>
                  <c:y val="6.2153182563958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8357720909886263E-2"/>
                  <c:y val="4.1790863382155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8357720909886263E-2"/>
                  <c:y val="2.75521065624075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8357720909886312E-2"/>
                  <c:y val="3.8943112018205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135498687664048E-2"/>
                  <c:y val="4.1790863382155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357720909886263E-2"/>
                  <c:y val="4.4638614746105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8357720909886263E-2"/>
                  <c:y val="4.4638614746105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802165354330713E-2"/>
                  <c:y val="4.4638614746105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9746609798775154E-2"/>
                  <c:y val="5.8877371565852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968832020997379E-2"/>
                  <c:y val="4.1790863382155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9746609798775154E-2"/>
                  <c:y val="3.8943112018205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1135498687664048E-2"/>
                  <c:y val="4.74863661100545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135498687664048E-2"/>
                  <c:y val="3.89431120182058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1135498687664048E-2"/>
                  <c:y val="3.3247609290306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579943132108592E-2"/>
                  <c:y val="4.4638614746105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579943132108488E-2"/>
                  <c:y val="5.318186883795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2524387576552939E-2"/>
                  <c:y val="4.1790863382155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ΕΜΠΟΡΙΚΕΣ'!$B$8:$Y$8</c:f>
              <c:numCache>
                <c:formatCode>General</c:formatCode>
                <c:ptCount val="24"/>
                <c:pt idx="0">
                  <c:v>-64</c:v>
                </c:pt>
                <c:pt idx="1">
                  <c:v>-64</c:v>
                </c:pt>
                <c:pt idx="2">
                  <c:v>-73</c:v>
                </c:pt>
                <c:pt idx="3">
                  <c:v>-75</c:v>
                </c:pt>
                <c:pt idx="4">
                  <c:v>-76</c:v>
                </c:pt>
                <c:pt idx="5">
                  <c:v>-71</c:v>
                </c:pt>
                <c:pt idx="6">
                  <c:v>-77</c:v>
                </c:pt>
                <c:pt idx="7">
                  <c:v>-65</c:v>
                </c:pt>
                <c:pt idx="8">
                  <c:v>-71</c:v>
                </c:pt>
                <c:pt idx="9">
                  <c:v>-45</c:v>
                </c:pt>
                <c:pt idx="10">
                  <c:v>-50</c:v>
                </c:pt>
                <c:pt idx="11">
                  <c:v>-49</c:v>
                </c:pt>
                <c:pt idx="12">
                  <c:v>-54</c:v>
                </c:pt>
                <c:pt idx="13">
                  <c:v>-60</c:v>
                </c:pt>
                <c:pt idx="14">
                  <c:v>-66</c:v>
                </c:pt>
                <c:pt idx="15">
                  <c:v>-50</c:v>
                </c:pt>
                <c:pt idx="16">
                  <c:v>-62</c:v>
                </c:pt>
                <c:pt idx="17">
                  <c:v>-37</c:v>
                </c:pt>
                <c:pt idx="18">
                  <c:v>-40</c:v>
                </c:pt>
                <c:pt idx="19">
                  <c:v>-36</c:v>
                </c:pt>
                <c:pt idx="20" formatCode="0">
                  <c:v>-38</c:v>
                </c:pt>
                <c:pt idx="21">
                  <c:v>-13</c:v>
                </c:pt>
                <c:pt idx="22">
                  <c:v>-44</c:v>
                </c:pt>
                <c:pt idx="23">
                  <c:v>-68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4946084864391965E-2"/>
                  <c:y val="-3.1325265003445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216560509554152E-2"/>
                  <c:y val="-5.6657223796033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398075240594908E-2"/>
                  <c:y val="-4.0440535924383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185039370078743E-2"/>
                  <c:y val="-5.938593062832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105424321959757E-2"/>
                  <c:y val="-4.8054346756108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105424321959757E-2"/>
                  <c:y val="-5.938593062832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388888888888885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388888888888885E-2"/>
                  <c:y val="3.4173016367394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4722222222222224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77777777777779E-2"/>
                  <c:y val="-4.841177318714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3888888888888944E-2"/>
                  <c:y val="5.69550272789915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0833333333333336E-2"/>
                  <c:y val="3.9868519095294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166666666666667E-2"/>
                  <c:y val="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6111111111111115E-2"/>
                  <c:y val="-5.4107275915042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888888888888892E-2"/>
                  <c:y val="4.271627045924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388888888888885E-2"/>
                  <c:y val="-5.4107275915041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22222222222223E-2"/>
                  <c:y val="5.6955027278991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4.1666666666666567E-2"/>
                  <c:y val="3.4173016367394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611111111111114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1944444444444345E-2"/>
                  <c:y val="-3.702076773134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611111111111114E-2"/>
                  <c:y val="-3.986851909529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105E-2"/>
                  <c:y val="-3.9868519095294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ΕΜΠΟΡΙΚΕΣ'!$B$9:$Y$9</c:f>
              <c:numCache>
                <c:formatCode>General</c:formatCode>
                <c:ptCount val="24"/>
                <c:pt idx="0">
                  <c:v>-26</c:v>
                </c:pt>
                <c:pt idx="1">
                  <c:v>-5</c:v>
                </c:pt>
                <c:pt idx="2">
                  <c:v>-45</c:v>
                </c:pt>
                <c:pt idx="3">
                  <c:v>-68</c:v>
                </c:pt>
                <c:pt idx="4">
                  <c:v>-36</c:v>
                </c:pt>
                <c:pt idx="5">
                  <c:v>-62</c:v>
                </c:pt>
                <c:pt idx="6">
                  <c:v>-59</c:v>
                </c:pt>
                <c:pt idx="7">
                  <c:v>-69</c:v>
                </c:pt>
                <c:pt idx="8">
                  <c:v>-53</c:v>
                </c:pt>
                <c:pt idx="9">
                  <c:v>-37</c:v>
                </c:pt>
                <c:pt idx="10">
                  <c:v>-18</c:v>
                </c:pt>
                <c:pt idx="11">
                  <c:v>-6</c:v>
                </c:pt>
                <c:pt idx="12">
                  <c:v>-9</c:v>
                </c:pt>
                <c:pt idx="13">
                  <c:v>-34</c:v>
                </c:pt>
                <c:pt idx="14">
                  <c:v>6</c:v>
                </c:pt>
                <c:pt idx="15">
                  <c:v>21</c:v>
                </c:pt>
                <c:pt idx="16">
                  <c:v>4</c:v>
                </c:pt>
                <c:pt idx="17">
                  <c:v>-3</c:v>
                </c:pt>
                <c:pt idx="18">
                  <c:v>-9</c:v>
                </c:pt>
                <c:pt idx="19">
                  <c:v>19</c:v>
                </c:pt>
                <c:pt idx="20" formatCode="0">
                  <c:v>11</c:v>
                </c:pt>
                <c:pt idx="21">
                  <c:v>48</c:v>
                </c:pt>
                <c:pt idx="22">
                  <c:v>43</c:v>
                </c:pt>
                <c:pt idx="23">
                  <c:v>-14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ΕΜΠΟΡΙΚΕΣ'!$A$10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444444444444446E-2"/>
                  <c:y val="-2.8477513639495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450787401574798E-2"/>
                  <c:y val="5.6597600847957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159230096237984E-2"/>
                  <c:y val="-3.6329683502707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00000000000001E-2"/>
                  <c:y val="-5.0568440322455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214785651793502E-2"/>
                  <c:y val="-5.4464702346076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65E-2"/>
                  <c:y val="-4.556402182319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444444444444445E-2"/>
                  <c:y val="-4.841177318714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388888888888885E-2"/>
                  <c:y val="-4.556402182319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77777777777779E-2"/>
                  <c:y val="-4.2716270459243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4444444444445E-2"/>
                  <c:y val="-3.4173016367394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6666666666666722E-2"/>
                  <c:y val="-4.8411773187142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777777777777779E-2"/>
                  <c:y val="-3.7020767731344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2500000000000001E-2"/>
                  <c:y val="-5.12595245510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833333333333336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-3.986851909529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22222222222223E-2"/>
                  <c:y val="4.556402182319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666666666666667E-2"/>
                  <c:y val="-5.4107275915041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277777777777678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5277777777777779E-2"/>
                  <c:y val="-3.986851909529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5277777777777779E-2"/>
                  <c:y val="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5277777777777678E-2"/>
                  <c:y val="4.5564021823193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8.333333333333335E-3"/>
                  <c:y val="-3.702076773134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6666666666666771E-2"/>
                  <c:y val="-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1.3888888888888892E-2"/>
                  <c:y val="-1.7086508183697505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ΕΜΠΟΡΙΚΕΣ'!$B$10:$Y$10</c:f>
              <c:numCache>
                <c:formatCode>General</c:formatCode>
                <c:ptCount val="24"/>
                <c:pt idx="0">
                  <c:v>-49</c:v>
                </c:pt>
                <c:pt idx="1">
                  <c:v>-13</c:v>
                </c:pt>
                <c:pt idx="2">
                  <c:v>-6</c:v>
                </c:pt>
                <c:pt idx="3">
                  <c:v>1</c:v>
                </c:pt>
                <c:pt idx="4">
                  <c:v>5</c:v>
                </c:pt>
                <c:pt idx="5">
                  <c:v>-14</c:v>
                </c:pt>
                <c:pt idx="6">
                  <c:v>-10</c:v>
                </c:pt>
                <c:pt idx="7">
                  <c:v>-20</c:v>
                </c:pt>
                <c:pt idx="8">
                  <c:v>-19</c:v>
                </c:pt>
                <c:pt idx="9">
                  <c:v>1</c:v>
                </c:pt>
                <c:pt idx="10">
                  <c:v>1</c:v>
                </c:pt>
                <c:pt idx="11">
                  <c:v>-0.2</c:v>
                </c:pt>
                <c:pt idx="12">
                  <c:v>6</c:v>
                </c:pt>
                <c:pt idx="13">
                  <c:v>19</c:v>
                </c:pt>
                <c:pt idx="14">
                  <c:v>15</c:v>
                </c:pt>
                <c:pt idx="15">
                  <c:v>7</c:v>
                </c:pt>
                <c:pt idx="16">
                  <c:v>10</c:v>
                </c:pt>
                <c:pt idx="17">
                  <c:v>13</c:v>
                </c:pt>
                <c:pt idx="18">
                  <c:v>10</c:v>
                </c:pt>
                <c:pt idx="19">
                  <c:v>12</c:v>
                </c:pt>
                <c:pt idx="20" formatCode="0">
                  <c:v>7</c:v>
                </c:pt>
                <c:pt idx="21">
                  <c:v>5</c:v>
                </c:pt>
                <c:pt idx="22">
                  <c:v>7</c:v>
                </c:pt>
                <c:pt idx="23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988928"/>
        <c:axId val="176990464"/>
      </c:lineChart>
      <c:catAx>
        <c:axId val="17698892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6990464"/>
        <c:crosses val="autoZero"/>
        <c:auto val="1"/>
        <c:lblAlgn val="ctr"/>
        <c:lblOffset val="100"/>
        <c:noMultiLvlLbl val="0"/>
      </c:catAx>
      <c:valAx>
        <c:axId val="1769904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98892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πωλήσεων κατά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6799778094904153"/>
          <c:w val="0.90901744128344242"/>
          <c:h val="0.5786093726657323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ΕΜΠΟΡΙΚΕΣ'!$A$20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"/>
              <c:layout>
                <c:manualLayout>
                  <c:x val="-3.435097574749927E-2"/>
                  <c:y val="3.6801909760801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007397043466205E-2"/>
                  <c:y val="4.8011912614055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515714984590229E-2"/>
                  <c:y val="4.89746929772200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973639579013205E-2"/>
                  <c:y val="3.033100181456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8468231446129907E-2"/>
                  <c:y val="-3.1738210243603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5439738512493442E-2"/>
                  <c:y val="-3.7343211670230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256834272675241E-2"/>
                  <c:y val="-2.33307081036624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679628619584515E-2"/>
                  <c:y val="3.271930616261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8468231446129907E-2"/>
                  <c:y val="4.9534310442492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862532859402598E-2"/>
                  <c:y val="4.6731809729179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469593689589431E-2"/>
                  <c:y val="4.6731809729179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018157976326302E-2"/>
                  <c:y val="3.83240869198906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8878841135712299E-2"/>
                  <c:y val="5.2336811155806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6.1931465364674476E-2"/>
                  <c:y val="-1.77257066770351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6.1594088337667751E-3"/>
                  <c:y val="-1.2120705250407855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ΕΜΠΟΡΙΚΕΣ'!$B$20:$Y$20</c:f>
              <c:numCache>
                <c:formatCode>General</c:formatCode>
                <c:ptCount val="24"/>
                <c:pt idx="0">
                  <c:v>-25</c:v>
                </c:pt>
                <c:pt idx="1">
                  <c:v>-24</c:v>
                </c:pt>
                <c:pt idx="2">
                  <c:v>-44</c:v>
                </c:pt>
                <c:pt idx="3">
                  <c:v>-48</c:v>
                </c:pt>
                <c:pt idx="4">
                  <c:v>-32</c:v>
                </c:pt>
                <c:pt idx="5">
                  <c:v>-60</c:v>
                </c:pt>
                <c:pt idx="6">
                  <c:v>-40</c:v>
                </c:pt>
                <c:pt idx="7">
                  <c:v>-43</c:v>
                </c:pt>
                <c:pt idx="8">
                  <c:v>-28</c:v>
                </c:pt>
                <c:pt idx="9">
                  <c:v>-22</c:v>
                </c:pt>
                <c:pt idx="10">
                  <c:v>-11</c:v>
                </c:pt>
                <c:pt idx="11">
                  <c:v>-24</c:v>
                </c:pt>
                <c:pt idx="12">
                  <c:v>-9</c:v>
                </c:pt>
                <c:pt idx="13">
                  <c:v>-25</c:v>
                </c:pt>
                <c:pt idx="14">
                  <c:v>-34</c:v>
                </c:pt>
                <c:pt idx="15">
                  <c:v>-31</c:v>
                </c:pt>
                <c:pt idx="16">
                  <c:v>-16</c:v>
                </c:pt>
                <c:pt idx="17">
                  <c:v>-17</c:v>
                </c:pt>
                <c:pt idx="18">
                  <c:v>6</c:v>
                </c:pt>
                <c:pt idx="19">
                  <c:v>-7</c:v>
                </c:pt>
                <c:pt idx="20">
                  <c:v>4</c:v>
                </c:pt>
                <c:pt idx="21">
                  <c:v>21</c:v>
                </c:pt>
                <c:pt idx="22">
                  <c:v>-67</c:v>
                </c:pt>
                <c:pt idx="23">
                  <c:v>-39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ΕΜΠΟΡΙΚΕΣ'!$A$21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3192054370289557E-2"/>
                  <c:y val="4.91724127125845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7766878073501443E-3"/>
                  <c:y val="-5.60500142662728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616988256249341E-2"/>
                  <c:y val="5.9221915467310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645537401092438E-2"/>
                  <c:y val="-6.2024636849971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886138052966778E-2"/>
                  <c:y val="-5.1210073467445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491726852181211E-2"/>
                  <c:y val="-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5.3247513552959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08822612363138E-2"/>
                  <c:y val="3.64325092730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1199090427E-2"/>
                  <c:y val="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1154411306181566E-2"/>
                  <c:y val="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18372545041E-2"/>
                  <c:y val="3.923500998639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280329678726614E-2"/>
                  <c:y val="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8125918372545041E-2"/>
                  <c:y val="-3.9235009986391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9040439571635471E-2"/>
                  <c:y val="-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9040439571635582E-2"/>
                  <c:y val="5.6050014266273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886028265453916E-2"/>
                  <c:y val="-3.64325092730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20219785817743E-2"/>
                  <c:y val="-5.6050014266273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-6.165501569290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337315545999751E-2"/>
                  <c:y val="-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ΕΜΠΟΡΙΚΕΣ'!$B$21:$Y$21</c:f>
              <c:numCache>
                <c:formatCode>General</c:formatCode>
                <c:ptCount val="24"/>
                <c:pt idx="0">
                  <c:v>-32</c:v>
                </c:pt>
                <c:pt idx="1">
                  <c:v>-15</c:v>
                </c:pt>
                <c:pt idx="2">
                  <c:v>-45</c:v>
                </c:pt>
                <c:pt idx="3">
                  <c:v>-39</c:v>
                </c:pt>
                <c:pt idx="4">
                  <c:v>-18</c:v>
                </c:pt>
                <c:pt idx="5">
                  <c:v>-41</c:v>
                </c:pt>
                <c:pt idx="6">
                  <c:v>-50</c:v>
                </c:pt>
                <c:pt idx="7">
                  <c:v>-54</c:v>
                </c:pt>
                <c:pt idx="8">
                  <c:v>-36</c:v>
                </c:pt>
                <c:pt idx="9">
                  <c:v>-39</c:v>
                </c:pt>
                <c:pt idx="10">
                  <c:v>-15</c:v>
                </c:pt>
                <c:pt idx="11">
                  <c:v>-0.1</c:v>
                </c:pt>
                <c:pt idx="12">
                  <c:v>-9</c:v>
                </c:pt>
                <c:pt idx="13">
                  <c:v>-39</c:v>
                </c:pt>
                <c:pt idx="14">
                  <c:v>-5</c:v>
                </c:pt>
                <c:pt idx="15">
                  <c:v>27</c:v>
                </c:pt>
                <c:pt idx="16">
                  <c:v>13</c:v>
                </c:pt>
                <c:pt idx="17">
                  <c:v>4</c:v>
                </c:pt>
                <c:pt idx="18">
                  <c:v>20</c:v>
                </c:pt>
                <c:pt idx="19">
                  <c:v>42</c:v>
                </c:pt>
                <c:pt idx="20">
                  <c:v>18</c:v>
                </c:pt>
                <c:pt idx="21">
                  <c:v>51</c:v>
                </c:pt>
                <c:pt idx="22">
                  <c:v>40</c:v>
                </c:pt>
                <c:pt idx="23">
                  <c:v>-16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ΕΜΠΟΡΙΚΕΣ'!$A$22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9071610442285587E-2"/>
                  <c:y val="4.44428065875091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687364686890411E-2"/>
                  <c:y val="-4.0764910572643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365581878209638E-2"/>
                  <c:y val="-4.23210708112489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280329678726614E-2"/>
                  <c:y val="-3.3630008559764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520219785817767E-2"/>
                  <c:y val="-4.4840011413018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125918372545041E-2"/>
                  <c:y val="-4.4840011413018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097425438908524E-2"/>
                  <c:y val="-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674631091999305E-2"/>
                  <c:y val="-5.3247513552959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1199090427E-2"/>
                  <c:y val="-4.2037510699705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520219785817743E-2"/>
                  <c:y val="-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18372545041E-2"/>
                  <c:y val="-4.2037510699704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6731616959272347E-2"/>
                  <c:y val="-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6731616959272347E-2"/>
                  <c:y val="-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3.643250927307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2612363138E-2"/>
                  <c:y val="-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8125918372545041E-2"/>
                  <c:y val="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3943014132726956E-2"/>
                  <c:y val="-4.7642512126332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2612363239E-2"/>
                  <c:y val="-4.2037510699704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4.1829042398180858E-3"/>
                  <c:y val="-4.2037510699704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20219785817743E-2"/>
                  <c:y val="-4.2037510699704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0434740984908173E-2"/>
                  <c:y val="1.9617504993195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2068932505272103E-2"/>
                  <c:y val="5.0445012839645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2612363138E-2"/>
                  <c:y val="5.0445012839645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7886028265453919E-3"/>
                  <c:y val="-2.522250641982305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ΕΜΠΟΡΙΚΕΣ'!$B$22:$Y$22</c:f>
              <c:numCache>
                <c:formatCode>General</c:formatCode>
                <c:ptCount val="24"/>
                <c:pt idx="0">
                  <c:v>-27</c:v>
                </c:pt>
                <c:pt idx="1">
                  <c:v>-11</c:v>
                </c:pt>
                <c:pt idx="2">
                  <c:v>3</c:v>
                </c:pt>
                <c:pt idx="3">
                  <c:v>13</c:v>
                </c:pt>
                <c:pt idx="4">
                  <c:v>10</c:v>
                </c:pt>
                <c:pt idx="5">
                  <c:v>-9</c:v>
                </c:pt>
                <c:pt idx="6">
                  <c:v>-6</c:v>
                </c:pt>
                <c:pt idx="7">
                  <c:v>-11</c:v>
                </c:pt>
                <c:pt idx="8">
                  <c:v>-8</c:v>
                </c:pt>
                <c:pt idx="9">
                  <c:v>6</c:v>
                </c:pt>
                <c:pt idx="10">
                  <c:v>7</c:v>
                </c:pt>
                <c:pt idx="11">
                  <c:v>6</c:v>
                </c:pt>
                <c:pt idx="12">
                  <c:v>13</c:v>
                </c:pt>
                <c:pt idx="13">
                  <c:v>20</c:v>
                </c:pt>
                <c:pt idx="14">
                  <c:v>13</c:v>
                </c:pt>
                <c:pt idx="15">
                  <c:v>10</c:v>
                </c:pt>
                <c:pt idx="16">
                  <c:v>14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11</c:v>
                </c:pt>
                <c:pt idx="21">
                  <c:v>3</c:v>
                </c:pt>
                <c:pt idx="22">
                  <c:v>-12</c:v>
                </c:pt>
                <c:pt idx="23">
                  <c:v>-4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294336"/>
        <c:axId val="177332992"/>
      </c:lineChart>
      <c:catAx>
        <c:axId val="17729433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7332992"/>
        <c:crosses val="autoZero"/>
        <c:auto val="1"/>
        <c:lblAlgn val="ctr"/>
        <c:lblOffset val="100"/>
        <c:noMultiLvlLbl val="0"/>
      </c:catAx>
      <c:valAx>
        <c:axId val="1773329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729433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τρέχοντος όγκου αποθεμάτων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3369203849518825E-2"/>
          <c:y val="0.13260287611829794"/>
          <c:w val="0.9095323709536306"/>
          <c:h val="0.54734644715871172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ΕΜΠΟΡΙΚΕΣ'!$A$12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4"/>
              <c:layout>
                <c:manualLayout>
                  <c:x val="-2.0671131061888292E-2"/>
                  <c:y val="6.8820894670774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691054243219599E-2"/>
                  <c:y val="7.9103282772102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5.1968832020997384E-2"/>
                  <c:y val="9.62565967270751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ΕΜΠΟΡΙΚΕΣ'!$B$12:$Y$12</c:f>
              <c:numCache>
                <c:formatCode>General</c:formatCode>
                <c:ptCount val="24"/>
                <c:pt idx="0">
                  <c:v>5</c:v>
                </c:pt>
                <c:pt idx="1">
                  <c:v>-4</c:v>
                </c:pt>
                <c:pt idx="2">
                  <c:v>5</c:v>
                </c:pt>
                <c:pt idx="3">
                  <c:v>4</c:v>
                </c:pt>
                <c:pt idx="4">
                  <c:v>-12</c:v>
                </c:pt>
                <c:pt idx="5">
                  <c:v>-19</c:v>
                </c:pt>
                <c:pt idx="6">
                  <c:v>-7</c:v>
                </c:pt>
                <c:pt idx="7">
                  <c:v>-16</c:v>
                </c:pt>
                <c:pt idx="8">
                  <c:v>-11</c:v>
                </c:pt>
                <c:pt idx="9">
                  <c:v>-16</c:v>
                </c:pt>
                <c:pt idx="10">
                  <c:v>-9</c:v>
                </c:pt>
                <c:pt idx="11">
                  <c:v>-20</c:v>
                </c:pt>
                <c:pt idx="12">
                  <c:v>-3</c:v>
                </c:pt>
                <c:pt idx="13">
                  <c:v>-27</c:v>
                </c:pt>
                <c:pt idx="14">
                  <c:v>-23</c:v>
                </c:pt>
                <c:pt idx="15">
                  <c:v>-20</c:v>
                </c:pt>
                <c:pt idx="16">
                  <c:v>-24</c:v>
                </c:pt>
                <c:pt idx="17">
                  <c:v>-15</c:v>
                </c:pt>
                <c:pt idx="18">
                  <c:v>-16</c:v>
                </c:pt>
                <c:pt idx="19">
                  <c:v>-12</c:v>
                </c:pt>
                <c:pt idx="20" formatCode="0">
                  <c:v>-4</c:v>
                </c:pt>
                <c:pt idx="21">
                  <c:v>-15</c:v>
                </c:pt>
                <c:pt idx="22">
                  <c:v>0</c:v>
                </c:pt>
                <c:pt idx="23">
                  <c:v>-13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ΕΜΠΟΡΙΚΕΣ'!$A$13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1"/>
              <c:layout>
                <c:manualLayout>
                  <c:x val="-2.3611111111111114E-2"/>
                  <c:y val="-4.79365966541327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11111111111115E-2"/>
                  <c:y val="1.1579603849899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77777777777779E-2"/>
                  <c:y val="-6.9477623099394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69805336832896E-2"/>
                  <c:y val="-6.5138918775005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260170603674549E-2"/>
                  <c:y val="-5.795295398429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833333333333336E-2"/>
                  <c:y val="-5.210821732454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7777777777777842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388888888888885E-2"/>
                  <c:y val="-5.500311828702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888888888888889E-2"/>
                  <c:y val="-4.052861347464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-4.052861347464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3888888888888894E-3"/>
                  <c:y val="-5.78980192494958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833333333333336E-2"/>
                  <c:y val="5.210821732454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388888888888885E-2"/>
                  <c:y val="4.052861347464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666666666666667E-2"/>
                  <c:y val="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611111111111114E-2"/>
                  <c:y val="4.3423514437121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22222222222223E-2"/>
                  <c:y val="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83333333333344E-2"/>
                  <c:y val="5.210821732454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3055555555555548E-2"/>
                  <c:y val="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ΕΜΠΟΡΙΚΕΣ'!$B$13:$Y$13</c:f>
              <c:numCache>
                <c:formatCode>General</c:formatCode>
                <c:ptCount val="24"/>
                <c:pt idx="0">
                  <c:v>33</c:v>
                </c:pt>
                <c:pt idx="1">
                  <c:v>10</c:v>
                </c:pt>
                <c:pt idx="2">
                  <c:v>7</c:v>
                </c:pt>
                <c:pt idx="3">
                  <c:v>28</c:v>
                </c:pt>
                <c:pt idx="4">
                  <c:v>12</c:v>
                </c:pt>
                <c:pt idx="5">
                  <c:v>19</c:v>
                </c:pt>
                <c:pt idx="6">
                  <c:v>-1</c:v>
                </c:pt>
                <c:pt idx="7">
                  <c:v>-12</c:v>
                </c:pt>
                <c:pt idx="8">
                  <c:v>-11</c:v>
                </c:pt>
                <c:pt idx="9">
                  <c:v>-8</c:v>
                </c:pt>
                <c:pt idx="10">
                  <c:v>-4</c:v>
                </c:pt>
                <c:pt idx="11">
                  <c:v>2</c:v>
                </c:pt>
                <c:pt idx="12">
                  <c:v>-6</c:v>
                </c:pt>
                <c:pt idx="13">
                  <c:v>-13</c:v>
                </c:pt>
                <c:pt idx="14">
                  <c:v>-8</c:v>
                </c:pt>
                <c:pt idx="15">
                  <c:v>3</c:v>
                </c:pt>
                <c:pt idx="16">
                  <c:v>9</c:v>
                </c:pt>
                <c:pt idx="17">
                  <c:v>1</c:v>
                </c:pt>
                <c:pt idx="18">
                  <c:v>6</c:v>
                </c:pt>
                <c:pt idx="19">
                  <c:v>-3</c:v>
                </c:pt>
                <c:pt idx="20" formatCode="0">
                  <c:v>7</c:v>
                </c:pt>
                <c:pt idx="21">
                  <c:v>1</c:v>
                </c:pt>
                <c:pt idx="22">
                  <c:v>18</c:v>
                </c:pt>
                <c:pt idx="23">
                  <c:v>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ΕΜΠΟΡΙΚΕΣ'!$A$14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0835958005249348E-2"/>
                  <c:y val="-2.4688718365798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555555555555558E-2"/>
                  <c:y val="4.71654588623176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527777777777788E-2"/>
                  <c:y val="-5.4421858644949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9405511811023627E-2"/>
                  <c:y val="-3.914498758155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726924759405047E-2"/>
                  <c:y val="5.7885254331866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606408573928262E-2"/>
                  <c:y val="4.3478221226963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666666666666667E-2"/>
                  <c:y val="-4.9213316362071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166666666666667E-2"/>
                  <c:y val="-3.763371251217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94444444444445E-2"/>
                  <c:y val="-5.500311828702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055555555555557E-2"/>
                  <c:y val="-4.34235144371218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666666666666667E-2"/>
                  <c:y val="-5.210821732454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611111111111114E-2"/>
                  <c:y val="-3.763371251217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22222222222223E-2"/>
                  <c:y val="-5.500311828702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00000000000001E-2"/>
                  <c:y val="-5.2108217324546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388888888888885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166666666666667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9444444444444445E-2"/>
                  <c:y val="-3.763371251217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6388888888888885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83333333333344E-2"/>
                  <c:y val="-3.7633712512172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77777777777779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4999999999999897E-2"/>
                  <c:y val="-4.6318415399596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611111111111114E-2"/>
                  <c:y val="-5.5003118287020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8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ΕΜΠΟΡΙΚΕΣ'!$B$14:$Y$14</c:f>
              <c:numCache>
                <c:formatCode>General</c:formatCode>
                <c:ptCount val="24"/>
                <c:pt idx="0">
                  <c:v>13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13</c:v>
                </c:pt>
                <c:pt idx="5">
                  <c:v>17</c:v>
                </c:pt>
                <c:pt idx="6">
                  <c:v>18</c:v>
                </c:pt>
                <c:pt idx="7">
                  <c:v>15</c:v>
                </c:pt>
                <c:pt idx="8">
                  <c:v>13</c:v>
                </c:pt>
                <c:pt idx="9">
                  <c:v>8</c:v>
                </c:pt>
                <c:pt idx="10">
                  <c:v>7</c:v>
                </c:pt>
                <c:pt idx="11">
                  <c:v>11</c:v>
                </c:pt>
                <c:pt idx="12">
                  <c:v>13</c:v>
                </c:pt>
                <c:pt idx="13">
                  <c:v>11</c:v>
                </c:pt>
                <c:pt idx="14">
                  <c:v>14</c:v>
                </c:pt>
                <c:pt idx="15">
                  <c:v>14</c:v>
                </c:pt>
                <c:pt idx="16">
                  <c:v>11</c:v>
                </c:pt>
                <c:pt idx="17">
                  <c:v>14</c:v>
                </c:pt>
                <c:pt idx="18">
                  <c:v>15</c:v>
                </c:pt>
                <c:pt idx="19">
                  <c:v>14</c:v>
                </c:pt>
                <c:pt idx="20" formatCode="0">
                  <c:v>14</c:v>
                </c:pt>
                <c:pt idx="21">
                  <c:v>13</c:v>
                </c:pt>
                <c:pt idx="22">
                  <c:v>13</c:v>
                </c:pt>
                <c:pt idx="23">
                  <c:v>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600576"/>
        <c:axId val="176602112"/>
      </c:lineChart>
      <c:catAx>
        <c:axId val="1766005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6602112"/>
        <c:crosses val="autoZero"/>
        <c:auto val="1"/>
        <c:lblAlgn val="ctr"/>
        <c:lblOffset val="100"/>
        <c:noMultiLvlLbl val="0"/>
      </c:catAx>
      <c:valAx>
        <c:axId val="1766021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6005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παραγγελιών κατά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7071036148727969"/>
          <c:w val="0.90901744128344242"/>
          <c:h val="0.5063070965739758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ΕΜΠΟΡΙΚΕΣ'!$A$16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4888706202467503E-2"/>
                  <c:y val="-1.63337600475731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521148149026452E-2"/>
                  <c:y val="4.24987650401073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193597543570277E-2"/>
                  <c:y val="4.9164521323267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426073919493261E-2"/>
                  <c:y val="5.17405030294917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3841561687846855E-2"/>
                  <c:y val="4.10477572388382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906340711932497E-2"/>
                  <c:y val="4.8892751665542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7416133318929221E-2"/>
                  <c:y val="-4.841177318714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810434732201908E-2"/>
                  <c:y val="-3.7020767731344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9964846038383477E-2"/>
                  <c:y val="-3.7020767731344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2318707880020692E-2"/>
                  <c:y val="4.2716270459243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6.7415022269299114E-3"/>
                  <c:y val="-1.42387568197478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416133318929269E-2"/>
                  <c:y val="4.8411773187142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05032483929304E-2"/>
                  <c:y val="6.26505300068906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3233229079111137E-2"/>
                  <c:y val="-2.5629762275546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650161211983878E-2"/>
                  <c:y val="-5.1259524551092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233229079111137E-2"/>
                  <c:y val="5.125952455109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905032483929304E-2"/>
                  <c:y val="5.4107275915041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4627530492383818E-2"/>
                  <c:y val="3.41730163673949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6150177899685836E-2"/>
                  <c:y val="4.2716270459243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1838927665838436E-2"/>
                  <c:y val="4.55640218231932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196727365986775E-2"/>
                  <c:y val="5.125952455109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5.6887497661525987E-3"/>
                  <c:y val="-8.54325409184872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5.6936353104746949E-2"/>
                  <c:y val="2.847751363949575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164296573839129E-3"/>
                  <c:y val="-2.2782010911596606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ΕΜΠΟΡΙΚΕΣ'!$B$16:$Y$16</c:f>
              <c:numCache>
                <c:formatCode>General</c:formatCode>
                <c:ptCount val="24"/>
                <c:pt idx="0">
                  <c:v>-43</c:v>
                </c:pt>
                <c:pt idx="1">
                  <c:v>-31</c:v>
                </c:pt>
                <c:pt idx="2">
                  <c:v>-51</c:v>
                </c:pt>
                <c:pt idx="3">
                  <c:v>-60</c:v>
                </c:pt>
                <c:pt idx="4">
                  <c:v>-45</c:v>
                </c:pt>
                <c:pt idx="5">
                  <c:v>-61</c:v>
                </c:pt>
                <c:pt idx="6">
                  <c:v>-43</c:v>
                </c:pt>
                <c:pt idx="7">
                  <c:v>-49</c:v>
                </c:pt>
                <c:pt idx="8">
                  <c:v>-44</c:v>
                </c:pt>
                <c:pt idx="9">
                  <c:v>-39</c:v>
                </c:pt>
                <c:pt idx="10">
                  <c:v>-20</c:v>
                </c:pt>
                <c:pt idx="11">
                  <c:v>-33</c:v>
                </c:pt>
                <c:pt idx="12">
                  <c:v>-29</c:v>
                </c:pt>
                <c:pt idx="13">
                  <c:v>-37</c:v>
                </c:pt>
                <c:pt idx="14">
                  <c:v>-39</c:v>
                </c:pt>
                <c:pt idx="15">
                  <c:v>-37</c:v>
                </c:pt>
                <c:pt idx="16">
                  <c:v>-23</c:v>
                </c:pt>
                <c:pt idx="17">
                  <c:v>-28</c:v>
                </c:pt>
                <c:pt idx="18">
                  <c:v>-8</c:v>
                </c:pt>
                <c:pt idx="19">
                  <c:v>-21</c:v>
                </c:pt>
                <c:pt idx="20" formatCode="0">
                  <c:v>-6</c:v>
                </c:pt>
                <c:pt idx="21">
                  <c:v>8</c:v>
                </c:pt>
                <c:pt idx="22">
                  <c:v>-68</c:v>
                </c:pt>
                <c:pt idx="23">
                  <c:v>-40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ΕΜΠΟΡΙΚΕΣ'!$A$17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3750000000000011E-2"/>
                  <c:y val="6.0283687943264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250000000000013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350721784776902E-2"/>
                  <c:y val="-4.9645390070921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770038197271476E-2"/>
                  <c:y val="-3.9651013676157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858362690514277E-2"/>
                  <c:y val="-4.604522453398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674631091999305E-2"/>
                  <c:y val="-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0674631091999305E-2"/>
                  <c:y val="3.7020767731344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4857535331817388E-2"/>
                  <c:y val="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097425438908524E-2"/>
                  <c:y val="4.271627045924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1726852181211E-2"/>
                  <c:y val="-4.8411773187142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4617645224726277E-2"/>
                  <c:y val="2.8477513639495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9520219785817743E-2"/>
                  <c:y val="3.7020767731344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9.7601098929088696E-3"/>
                  <c:y val="-1.708650818369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280329678726614E-2"/>
                  <c:y val="3.9868519095294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3943014132726956E-2"/>
                  <c:y val="-4.841177318714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914521199090427E-2"/>
                  <c:y val="4.8411773187142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9.7601098929089736E-3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-5.9802778642941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5337315545999649E-2"/>
                  <c:y val="-4.8411773187142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914521199090427E-2"/>
                  <c:y val="-4.271649469163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886138052966768E-2"/>
                  <c:y val="-3.4173016367394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97425438908524E-2"/>
                  <c:y val="-5.4107275915041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5.5772056530907829E-3"/>
                  <c:y val="2.8477513639495766E-3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ΕΜΠΟΡΙΚΕΣ'!$B$17:$Y$17</c:f>
              <c:numCache>
                <c:formatCode>General</c:formatCode>
                <c:ptCount val="24"/>
                <c:pt idx="0">
                  <c:v>-48</c:v>
                </c:pt>
                <c:pt idx="1">
                  <c:v>-19</c:v>
                </c:pt>
                <c:pt idx="2">
                  <c:v>-52</c:v>
                </c:pt>
                <c:pt idx="3">
                  <c:v>-58</c:v>
                </c:pt>
                <c:pt idx="4">
                  <c:v>-33</c:v>
                </c:pt>
                <c:pt idx="5">
                  <c:v>-47</c:v>
                </c:pt>
                <c:pt idx="6">
                  <c:v>-51</c:v>
                </c:pt>
                <c:pt idx="7">
                  <c:v>-56</c:v>
                </c:pt>
                <c:pt idx="8">
                  <c:v>-44</c:v>
                </c:pt>
                <c:pt idx="9">
                  <c:v>-30</c:v>
                </c:pt>
                <c:pt idx="10">
                  <c:v>-6</c:v>
                </c:pt>
                <c:pt idx="11">
                  <c:v>-10</c:v>
                </c:pt>
                <c:pt idx="12">
                  <c:v>-12</c:v>
                </c:pt>
                <c:pt idx="13">
                  <c:v>-49</c:v>
                </c:pt>
                <c:pt idx="14">
                  <c:v>-10</c:v>
                </c:pt>
                <c:pt idx="15">
                  <c:v>6</c:v>
                </c:pt>
                <c:pt idx="16">
                  <c:v>-2</c:v>
                </c:pt>
                <c:pt idx="17">
                  <c:v>7</c:v>
                </c:pt>
                <c:pt idx="18">
                  <c:v>16</c:v>
                </c:pt>
                <c:pt idx="19">
                  <c:v>33</c:v>
                </c:pt>
                <c:pt idx="20" formatCode="0">
                  <c:v>13</c:v>
                </c:pt>
                <c:pt idx="21">
                  <c:v>28</c:v>
                </c:pt>
                <c:pt idx="22">
                  <c:v>36</c:v>
                </c:pt>
                <c:pt idx="23">
                  <c:v>12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ΕΜΠΟΡΙΚΕΣ'!$A$18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9551390656467851E-2"/>
                  <c:y val="-4.9699764040255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348997815667654E-2"/>
                  <c:y val="-4.11565099484063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496117474395368E-2"/>
                  <c:y val="-3.97597663857259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336323066883406E-2"/>
                  <c:y val="-4.4004261312355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703233813148678E-2"/>
                  <c:y val="-3.8363022823045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674631091999305E-2"/>
                  <c:y val="-4.271627045924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886028265453916E-2"/>
                  <c:y val="-5.695502727899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6852181211E-2"/>
                  <c:y val="-4.5564021823193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3463233918544694E-2"/>
                  <c:y val="-3.9868519095294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125918372545041E-2"/>
                  <c:y val="-4.8411773187142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308822612363138E-2"/>
                  <c:y val="-4.271627045924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9520219785817743E-2"/>
                  <c:y val="-4.2716270459243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125918372545041E-2"/>
                  <c:y val="-5.12595245510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6731616959272347E-2"/>
                  <c:y val="-5.4107275915041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8125918372545041E-2"/>
                  <c:y val="-5.9802778642941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4857535331817388E-2"/>
                  <c:y val="-2.8477513639495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6731616959272347E-2"/>
                  <c:y val="-5.12595245510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4857535331817485E-2"/>
                  <c:y val="-2.8477513639495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2068932505272006E-2"/>
                  <c:y val="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08822612363138E-2"/>
                  <c:y val="3.7020767731344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4617645224726277E-2"/>
                  <c:y val="1.423875681974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4.1829042398181891E-3"/>
                  <c:y val="-8.54325409184877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97425438908524E-2"/>
                  <c:y val="3.1325265003445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ΕΜΠΟΡΙΚΕΣ'!$B$18:$Y$18</c:f>
              <c:numCache>
                <c:formatCode>General</c:formatCode>
                <c:ptCount val="24"/>
                <c:pt idx="0">
                  <c:v>-30</c:v>
                </c:pt>
                <c:pt idx="1">
                  <c:v>-14</c:v>
                </c:pt>
                <c:pt idx="2">
                  <c:v>-5</c:v>
                </c:pt>
                <c:pt idx="3">
                  <c:v>3</c:v>
                </c:pt>
                <c:pt idx="4">
                  <c:v>0</c:v>
                </c:pt>
                <c:pt idx="5">
                  <c:v>-15</c:v>
                </c:pt>
                <c:pt idx="6">
                  <c:v>-14</c:v>
                </c:pt>
                <c:pt idx="7">
                  <c:v>-20</c:v>
                </c:pt>
                <c:pt idx="8">
                  <c:v>-14</c:v>
                </c:pt>
                <c:pt idx="9">
                  <c:v>-3</c:v>
                </c:pt>
                <c:pt idx="10">
                  <c:v>-1</c:v>
                </c:pt>
                <c:pt idx="11">
                  <c:v>-6</c:v>
                </c:pt>
                <c:pt idx="12">
                  <c:v>5</c:v>
                </c:pt>
                <c:pt idx="13">
                  <c:v>9</c:v>
                </c:pt>
                <c:pt idx="14">
                  <c:v>3</c:v>
                </c:pt>
                <c:pt idx="15">
                  <c:v>3</c:v>
                </c:pt>
                <c:pt idx="16">
                  <c:v>5</c:v>
                </c:pt>
                <c:pt idx="17">
                  <c:v>7</c:v>
                </c:pt>
                <c:pt idx="18">
                  <c:v>7</c:v>
                </c:pt>
                <c:pt idx="19">
                  <c:v>4</c:v>
                </c:pt>
                <c:pt idx="20" formatCode="0">
                  <c:v>2</c:v>
                </c:pt>
                <c:pt idx="21">
                  <c:v>-1</c:v>
                </c:pt>
                <c:pt idx="22">
                  <c:v>-7</c:v>
                </c:pt>
                <c:pt idx="23">
                  <c:v>-3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726400"/>
        <c:axId val="176727552"/>
      </c:lineChart>
      <c:catAx>
        <c:axId val="17672640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6727552"/>
        <c:crosses val="autoZero"/>
        <c:auto val="1"/>
        <c:lblAlgn val="ctr"/>
        <c:lblOffset val="100"/>
        <c:noMultiLvlLbl val="0"/>
      </c:catAx>
      <c:valAx>
        <c:axId val="176727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72640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τιμών κατά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036655211913629E-2"/>
          <c:y val="0.23439166878333756"/>
          <c:w val="0.94959908361972234"/>
          <c:h val="0.4505321980186342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ΕΜΠΟΡΙΚΕΣ'!$A$28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9.2726321580938298E-2"/>
                  <c:y val="-1.56402737047897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441057025487435E-2"/>
                  <c:y val="4.24363365835336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047575136436471E-2"/>
                  <c:y val="-3.68473387238557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565401199190852E-2"/>
                  <c:y val="-4.8588635014895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870628922859657E-2"/>
                  <c:y val="4.29996371552177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3104115606311858E-2"/>
                  <c:y val="-4.191748394758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159670402413657E-2"/>
                  <c:y val="3.3533987158067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937448483972939E-2"/>
                  <c:y val="-3.6328486087906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1993003280074735E-2"/>
                  <c:y val="4.4711982877422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548559443193288E-2"/>
                  <c:y val="3.91229850177450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215225198515446E-2"/>
                  <c:y val="3.35339871580672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8548560646168045E-2"/>
                  <c:y val="1.9561492508872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1715226565532217E-2"/>
                  <c:y val="1.3972494649194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32633752475258E-2"/>
                  <c:y val="4.191748394758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7548559443193288E-2"/>
                  <c:y val="4.75064818072618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270781197591989E-2"/>
                  <c:y val="4.47119828774229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1604115442269848E-2"/>
                  <c:y val="3.0739488228228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7715225034473429E-2"/>
                  <c:y val="5.0300980737100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7548559443193288E-2"/>
                  <c:y val="4.191748394758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381892320854372E-2"/>
                  <c:y val="5.3095479666939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9.4930019130579513E-3"/>
                  <c:y val="3.3533987158067199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ΕΜΠΟΡΙΚΕΣ'!$C$28:$Y$28</c:f>
              <c:numCache>
                <c:formatCode>General</c:formatCode>
                <c:ptCount val="23"/>
                <c:pt idx="0">
                  <c:v>-12</c:v>
                </c:pt>
                <c:pt idx="1">
                  <c:v>-3</c:v>
                </c:pt>
                <c:pt idx="2">
                  <c:v>-11</c:v>
                </c:pt>
                <c:pt idx="3">
                  <c:v>-19</c:v>
                </c:pt>
                <c:pt idx="4">
                  <c:v>-17</c:v>
                </c:pt>
                <c:pt idx="5">
                  <c:v>-24</c:v>
                </c:pt>
                <c:pt idx="6">
                  <c:v>-21</c:v>
                </c:pt>
                <c:pt idx="7">
                  <c:v>-23</c:v>
                </c:pt>
                <c:pt idx="8">
                  <c:v>-22</c:v>
                </c:pt>
                <c:pt idx="9">
                  <c:v>-26</c:v>
                </c:pt>
                <c:pt idx="10">
                  <c:v>-21</c:v>
                </c:pt>
                <c:pt idx="11">
                  <c:v>3</c:v>
                </c:pt>
                <c:pt idx="12">
                  <c:v>-4</c:v>
                </c:pt>
                <c:pt idx="13">
                  <c:v>-19</c:v>
                </c:pt>
                <c:pt idx="14">
                  <c:v>-11</c:v>
                </c:pt>
                <c:pt idx="15">
                  <c:v>-13</c:v>
                </c:pt>
                <c:pt idx="16">
                  <c:v>-8</c:v>
                </c:pt>
                <c:pt idx="17">
                  <c:v>-5</c:v>
                </c:pt>
                <c:pt idx="18">
                  <c:v>-7</c:v>
                </c:pt>
                <c:pt idx="19">
                  <c:v>-11</c:v>
                </c:pt>
                <c:pt idx="20">
                  <c:v>0</c:v>
                </c:pt>
                <c:pt idx="21">
                  <c:v>-12</c:v>
                </c:pt>
                <c:pt idx="22">
                  <c:v>-17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ΕΜΠΟΡΙΚΕΣ'!$A$29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8387690112389558E-2"/>
                  <c:y val="6.1445530485012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81726146295511E-2"/>
                  <c:y val="-5.476315741412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190182982303466E-2"/>
                  <c:y val="4.4678536905979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967961063862755E-2"/>
                  <c:y val="4.6920737228424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679793162707041E-2"/>
                  <c:y val="-4.9163157590156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9444452038982078E-3"/>
                  <c:y val="3.6328486087906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00000273403355E-2"/>
                  <c:y val="-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777780815592831E-2"/>
                  <c:y val="4.191748394758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166669856372465E-2"/>
                  <c:y val="-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777780815592831E-2"/>
                  <c:y val="-5.3095479666939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0277782182609648E-2"/>
                  <c:y val="-2.2355991438711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91774813194E-2"/>
                  <c:y val="3.63284860879061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777778081559283E-3"/>
                  <c:y val="2.7944989298389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8888893141829965E-2"/>
                  <c:y val="-5.588997859677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4652474264E-2"/>
                  <c:y val="-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4.3055560264168874E-2"/>
                  <c:y val="5.5889978596778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8888893141829965E-2"/>
                  <c:y val="-1.6766993579033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944447937931844E-2"/>
                  <c:y val="-3.3533987158067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8055557530135342E-2"/>
                  <c:y val="3.9122985017745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5611694634E-2"/>
                  <c:y val="3.073948822822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ΕΜΠΟΡΙΚΕΣ'!$C$29:$Y$29</c:f>
              <c:numCache>
                <c:formatCode>General</c:formatCode>
                <c:ptCount val="23"/>
                <c:pt idx="0">
                  <c:v>-16</c:v>
                </c:pt>
                <c:pt idx="1">
                  <c:v>-1</c:v>
                </c:pt>
                <c:pt idx="2">
                  <c:v>-14</c:v>
                </c:pt>
                <c:pt idx="3">
                  <c:v>-19</c:v>
                </c:pt>
                <c:pt idx="4">
                  <c:v>-14</c:v>
                </c:pt>
                <c:pt idx="5">
                  <c:v>-32</c:v>
                </c:pt>
                <c:pt idx="6">
                  <c:v>-22</c:v>
                </c:pt>
                <c:pt idx="7">
                  <c:v>-28</c:v>
                </c:pt>
                <c:pt idx="8">
                  <c:v>-22</c:v>
                </c:pt>
                <c:pt idx="9">
                  <c:v>-20</c:v>
                </c:pt>
                <c:pt idx="10">
                  <c:v>-12</c:v>
                </c:pt>
                <c:pt idx="11">
                  <c:v>-4</c:v>
                </c:pt>
                <c:pt idx="12">
                  <c:v>3</c:v>
                </c:pt>
                <c:pt idx="13">
                  <c:v>5</c:v>
                </c:pt>
                <c:pt idx="14">
                  <c:v>9</c:v>
                </c:pt>
                <c:pt idx="15">
                  <c:v>9</c:v>
                </c:pt>
                <c:pt idx="16">
                  <c:v>-1</c:v>
                </c:pt>
                <c:pt idx="17">
                  <c:v>3</c:v>
                </c:pt>
                <c:pt idx="18">
                  <c:v>0</c:v>
                </c:pt>
                <c:pt idx="19">
                  <c:v>5</c:v>
                </c:pt>
                <c:pt idx="20">
                  <c:v>1</c:v>
                </c:pt>
                <c:pt idx="21">
                  <c:v>13</c:v>
                </c:pt>
                <c:pt idx="22">
                  <c:v>-3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ΕΜΠΟΡΙΚΕΣ'!$A$30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1514876587366215E-2"/>
                  <c:y val="-4.8025334443211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697617858444644E-2"/>
                  <c:y val="-5.138313394473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5194776377381484E-2"/>
                  <c:y val="-5.361433230288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73731722849052E-2"/>
                  <c:y val="-5.5293232053650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181542342688349E-2"/>
                  <c:y val="-4.1884037976140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3611113693253909E-2"/>
                  <c:y val="-5.5889978596778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00000273403355E-2"/>
                  <c:y val="-5.3095479666939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444446570914979E-2"/>
                  <c:y val="-4.191748394758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833335611694634E-2"/>
                  <c:y val="-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3693253909E-2"/>
                  <c:y val="-3.912298501774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000002734033598E-2"/>
                  <c:y val="-3.9122985017745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91774813194E-2"/>
                  <c:y val="-3.3533987158067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222224652474264E-2"/>
                  <c:y val="-5.0300980737100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222224652474264E-2"/>
                  <c:y val="-5.0300980737100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888890407796416E-2"/>
                  <c:y val="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388891774813194E-2"/>
                  <c:y val="-3.9122985017745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611113693253909E-2"/>
                  <c:y val="-4.47119828774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222224652474264E-2"/>
                  <c:y val="-4.7506481807261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6666668489355801E-2"/>
                  <c:y val="-5.5889978596778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8055557530135342E-2"/>
                  <c:y val="-4.47119828774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5611694634E-2"/>
                  <c:y val="-3.632848608790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277779448575958E-2"/>
                  <c:y val="4.47119828774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3888890407796413E-3"/>
                  <c:y val="-1.9561492508872482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ΕΜΠΟΡΙΚΕΣ'!$C$30:$Y$30</c:f>
              <c:numCache>
                <c:formatCode>General</c:formatCode>
                <c:ptCount val="23"/>
                <c:pt idx="0">
                  <c:v>-2</c:v>
                </c:pt>
                <c:pt idx="1">
                  <c:v>3</c:v>
                </c:pt>
                <c:pt idx="2">
                  <c:v>14</c:v>
                </c:pt>
                <c:pt idx="3">
                  <c:v>28</c:v>
                </c:pt>
                <c:pt idx="4">
                  <c:v>16</c:v>
                </c:pt>
                <c:pt idx="5">
                  <c:v>13</c:v>
                </c:pt>
                <c:pt idx="6">
                  <c:v>11</c:v>
                </c:pt>
                <c:pt idx="7">
                  <c:v>7</c:v>
                </c:pt>
                <c:pt idx="8">
                  <c:v>6</c:v>
                </c:pt>
                <c:pt idx="9">
                  <c:v>5</c:v>
                </c:pt>
                <c:pt idx="10">
                  <c:v>-1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4</c:v>
                </c:pt>
                <c:pt idx="15">
                  <c:v>16</c:v>
                </c:pt>
                <c:pt idx="16">
                  <c:v>15</c:v>
                </c:pt>
                <c:pt idx="17">
                  <c:v>12</c:v>
                </c:pt>
                <c:pt idx="18">
                  <c:v>16</c:v>
                </c:pt>
                <c:pt idx="19">
                  <c:v>15</c:v>
                </c:pt>
                <c:pt idx="20">
                  <c:v>8</c:v>
                </c:pt>
                <c:pt idx="21">
                  <c:v>6</c:v>
                </c:pt>
                <c:pt idx="22">
                  <c:v>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247744"/>
        <c:axId val="349175808"/>
      </c:lineChart>
      <c:catAx>
        <c:axId val="34924774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49175808"/>
        <c:crosses val="autoZero"/>
        <c:auto val="1"/>
        <c:lblAlgn val="ctr"/>
        <c:lblOffset val="100"/>
        <c:noMultiLvlLbl val="0"/>
      </c:catAx>
      <c:valAx>
        <c:axId val="349175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92477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απασχόλησης κατά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1231422505307896E-2"/>
          <c:y val="0.19838399066963361"/>
          <c:w val="0.95329087048834682"/>
          <c:h val="0.53398604286137052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ΕΜΠΟΡΙΚΕΣ'!$A$24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2280288212381093E-2"/>
                  <c:y val="-7.0439812044770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9299748838989991E-2"/>
                  <c:y val="4.1730866769037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904458271798477E-2"/>
                  <c:y val="-3.1560042845656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36474062490175E-2"/>
                  <c:y val="4.3327539683301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737365819060738E-2"/>
                  <c:y val="3.8616743503095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944676029849601E-2"/>
                  <c:y val="-4.0946497926245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8219089903242959E-2"/>
                  <c:y val="-2.4945286235701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273862379053715E-2"/>
                  <c:y val="3.0488683176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5.2205316320999472E-2"/>
                  <c:y val="2.2173587765068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808135408080812E-2"/>
                  <c:y val="3.6032080118235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57527192259438E-2"/>
                  <c:y val="3.6032080118235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342408437107927E-2"/>
                  <c:y val="3.3260381647602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342408437107927E-2"/>
                  <c:y val="4.7118874000769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808135408080812E-2"/>
                  <c:y val="-3.0488683176968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808135408080812E-2"/>
                  <c:y val="3.3260381647602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630044398405112E-2"/>
                  <c:y val="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397180912918666E-2"/>
                  <c:y val="3.0488683176968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1040998893567262E-2"/>
                  <c:y val="3.3260381647602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397180912918666E-2"/>
                  <c:y val="4.9890572471403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2451953388729422E-2"/>
                  <c:y val="4.4347175530136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986226417756516E-2"/>
                  <c:y val="-3.880377858886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8.4657269709728904E-3"/>
                  <c:y val="-2.7716984706335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4.7972452835512942E-2"/>
                  <c:y val="1.9401889294434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ΕΜΠΟΡΙΚΕΣ'!$B$24:$Y$24</c:f>
              <c:numCache>
                <c:formatCode>General</c:formatCode>
                <c:ptCount val="24"/>
                <c:pt idx="0">
                  <c:v>-14</c:v>
                </c:pt>
                <c:pt idx="1">
                  <c:v>-10</c:v>
                </c:pt>
                <c:pt idx="2">
                  <c:v>-21</c:v>
                </c:pt>
                <c:pt idx="3">
                  <c:v>-22</c:v>
                </c:pt>
                <c:pt idx="4">
                  <c:v>-23</c:v>
                </c:pt>
                <c:pt idx="5">
                  <c:v>-27</c:v>
                </c:pt>
                <c:pt idx="6">
                  <c:v>-23</c:v>
                </c:pt>
                <c:pt idx="7">
                  <c:v>-20</c:v>
                </c:pt>
                <c:pt idx="8">
                  <c:v>-18</c:v>
                </c:pt>
                <c:pt idx="9">
                  <c:v>-15</c:v>
                </c:pt>
                <c:pt idx="10">
                  <c:v>-15</c:v>
                </c:pt>
                <c:pt idx="11">
                  <c:v>-11</c:v>
                </c:pt>
                <c:pt idx="12">
                  <c:v>-8</c:v>
                </c:pt>
                <c:pt idx="13">
                  <c:v>-12</c:v>
                </c:pt>
                <c:pt idx="14">
                  <c:v>-11</c:v>
                </c:pt>
                <c:pt idx="15">
                  <c:v>-9</c:v>
                </c:pt>
                <c:pt idx="16">
                  <c:v>-8</c:v>
                </c:pt>
                <c:pt idx="17">
                  <c:v>-7</c:v>
                </c:pt>
                <c:pt idx="18">
                  <c:v>-3</c:v>
                </c:pt>
                <c:pt idx="19">
                  <c:v>-4</c:v>
                </c:pt>
                <c:pt idx="20">
                  <c:v>2</c:v>
                </c:pt>
                <c:pt idx="21">
                  <c:v>5</c:v>
                </c:pt>
                <c:pt idx="22">
                  <c:v>-7</c:v>
                </c:pt>
                <c:pt idx="23">
                  <c:v>-10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ΕΜΠΟΡΙΚΕΣ'!$A$25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1164317427432223E-2"/>
                  <c:y val="-4.9051642635095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4109544951621478E-2"/>
                  <c:y val="-4.371797815290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12087980456392E-2"/>
                  <c:y val="5.5043530943067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684816874215855E-2"/>
                  <c:y val="-2.983678842643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451732524356469E-2"/>
                  <c:y val="1.171577301579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272750613570791E-2"/>
                  <c:y val="4.9703537385629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6684816874215855E-2"/>
                  <c:y val="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5273862379053715E-2"/>
                  <c:y val="4.711887400076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9753362932270077E-2"/>
                  <c:y val="4.434717553013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753362932270077E-2"/>
                  <c:y val="-5.2662270942037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57527192259438E-2"/>
                  <c:y val="-5.5433969412670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342408437107927E-2"/>
                  <c:y val="-4.434717553013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342408437107927E-2"/>
                  <c:y val="-5.2662270942037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808135408080812E-2"/>
                  <c:y val="4.434717553013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397180912918666E-2"/>
                  <c:y val="-3.8803778588869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397180912918666E-2"/>
                  <c:y val="-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397180912918666E-2"/>
                  <c:y val="-4.989057247140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2451953388729422E-2"/>
                  <c:y val="-4.434717553013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986226417756516E-2"/>
                  <c:y val="-4.9890572471403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5520499446783633E-2"/>
                  <c:y val="-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520499446783633E-2"/>
                  <c:y val="-4.989057247140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986226417756412E-2"/>
                  <c:y val="-4.989057247140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7.0547724758107406E-3"/>
                  <c:y val="-4.7119092244744032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ΕΜΠΟΡΙΚΕΣ'!$B$25:$Y$25</c:f>
              <c:numCache>
                <c:formatCode>General</c:formatCode>
                <c:ptCount val="24"/>
                <c:pt idx="0">
                  <c:v>20</c:v>
                </c:pt>
                <c:pt idx="1">
                  <c:v>5</c:v>
                </c:pt>
                <c:pt idx="2">
                  <c:v>-22</c:v>
                </c:pt>
                <c:pt idx="3">
                  <c:v>0</c:v>
                </c:pt>
                <c:pt idx="4">
                  <c:v>-9</c:v>
                </c:pt>
                <c:pt idx="5">
                  <c:v>-28</c:v>
                </c:pt>
                <c:pt idx="6">
                  <c:v>-42</c:v>
                </c:pt>
                <c:pt idx="7">
                  <c:v>-57</c:v>
                </c:pt>
                <c:pt idx="8">
                  <c:v>-25</c:v>
                </c:pt>
                <c:pt idx="9">
                  <c:v>7</c:v>
                </c:pt>
                <c:pt idx="10">
                  <c:v>18</c:v>
                </c:pt>
                <c:pt idx="11">
                  <c:v>13</c:v>
                </c:pt>
                <c:pt idx="12">
                  <c:v>7</c:v>
                </c:pt>
                <c:pt idx="13">
                  <c:v>-25</c:v>
                </c:pt>
                <c:pt idx="14">
                  <c:v>6</c:v>
                </c:pt>
                <c:pt idx="15">
                  <c:v>-2</c:v>
                </c:pt>
                <c:pt idx="16">
                  <c:v>22</c:v>
                </c:pt>
                <c:pt idx="17">
                  <c:v>20</c:v>
                </c:pt>
                <c:pt idx="18">
                  <c:v>13</c:v>
                </c:pt>
                <c:pt idx="19">
                  <c:v>40</c:v>
                </c:pt>
                <c:pt idx="20">
                  <c:v>22</c:v>
                </c:pt>
                <c:pt idx="21">
                  <c:v>24</c:v>
                </c:pt>
                <c:pt idx="22">
                  <c:v>24</c:v>
                </c:pt>
                <c:pt idx="23">
                  <c:v>28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ΕΜΠΟΡΙΚΕΣ'!$A$26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7440956276075572E-2"/>
                  <c:y val="6.2833313109391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884146637501016E-2"/>
                  <c:y val="-4.73611248119828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707146173441405E-2"/>
                  <c:y val="-4.65023347740345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505834963430173E-2"/>
                  <c:y val="-4.3082015212477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655818537475687E-2"/>
                  <c:y val="-3.7125918916252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998336740177395E-2"/>
                  <c:y val="-4.8002980339709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753362932270077E-2"/>
                  <c:y val="-3.0488683176968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753362932270077E-2"/>
                  <c:y val="-3.3260381647602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8219089903242959E-2"/>
                  <c:y val="-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5273862379053715E-2"/>
                  <c:y val="1.663019082380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57527192259438E-2"/>
                  <c:y val="-2.21735877650682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2328634854864461E-2"/>
                  <c:y val="-1.3858492353167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3862907883891562E-2"/>
                  <c:y val="2.77169847063357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57527192259438E-2"/>
                  <c:y val="-3.0488683176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8.4657269709728904E-3"/>
                  <c:y val="-3.0488683176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8.1835360719404615E-2"/>
                  <c:y val="-2.2173587765068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6931453941945781E-2"/>
                  <c:y val="-1.1086793882534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931453941945781E-2"/>
                  <c:y val="-4.1575477059502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24519533887294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6931453941945781E-2"/>
                  <c:y val="-4.989057247140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986226417756516E-2"/>
                  <c:y val="4.1575477059502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986226417756516E-2"/>
                  <c:y val="6.3749064824571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986226417756412E-2"/>
                  <c:y val="4.4347175530136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7.0547724758107406E-3"/>
                  <c:y val="-2.7716984706335275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ΕΜΠΟΡΙΚΕΣ'!$B$2:$Y$2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ΕΜΠΟΡΙΚΕΣ'!$B$26:$Y$26</c:f>
              <c:numCache>
                <c:formatCode>General</c:formatCode>
                <c:ptCount val="24"/>
                <c:pt idx="0">
                  <c:v>-16</c:v>
                </c:pt>
                <c:pt idx="1">
                  <c:v>-8</c:v>
                </c:pt>
                <c:pt idx="2">
                  <c:v>-3</c:v>
                </c:pt>
                <c:pt idx="3">
                  <c:v>2</c:v>
                </c:pt>
                <c:pt idx="4">
                  <c:v>3</c:v>
                </c:pt>
                <c:pt idx="5">
                  <c:v>-8</c:v>
                </c:pt>
                <c:pt idx="6">
                  <c:v>-4</c:v>
                </c:pt>
                <c:pt idx="7">
                  <c:v>-9</c:v>
                </c:pt>
                <c:pt idx="8">
                  <c:v>-7</c:v>
                </c:pt>
                <c:pt idx="9">
                  <c:v>-3</c:v>
                </c:pt>
                <c:pt idx="10">
                  <c:v>2</c:v>
                </c:pt>
                <c:pt idx="11">
                  <c:v>0.1</c:v>
                </c:pt>
                <c:pt idx="12">
                  <c:v>1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5</c:v>
                </c:pt>
                <c:pt idx="17">
                  <c:v>1</c:v>
                </c:pt>
                <c:pt idx="18">
                  <c:v>4</c:v>
                </c:pt>
                <c:pt idx="19">
                  <c:v>3</c:v>
                </c:pt>
                <c:pt idx="20">
                  <c:v>-1</c:v>
                </c:pt>
                <c:pt idx="21">
                  <c:v>1</c:v>
                </c:pt>
                <c:pt idx="22">
                  <c:v>-4</c:v>
                </c:pt>
                <c:pt idx="23">
                  <c:v>-4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9680768"/>
        <c:axId val="349681920"/>
      </c:lineChart>
      <c:catAx>
        <c:axId val="34968076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49681920"/>
        <c:crosses val="autoZero"/>
        <c:auto val="1"/>
        <c:lblAlgn val="ctr"/>
        <c:lblOffset val="100"/>
        <c:noMultiLvlLbl val="0"/>
      </c:catAx>
      <c:valAx>
        <c:axId val="349681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496807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ΔΕΙΚΤΗΣ ΕΠΙΧΕΙΡΗΜΑΤΙΚΩΝ ΠΡΟΣΔΟΚΙΩΝ (ΥΠΗΡΕΣΙΕΣ)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7148981779206859E-2"/>
          <c:y val="0.16172373982082144"/>
          <c:w val="0.9528403001072"/>
          <c:h val="0.57986619734684053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8"/>
              <c:layout>
                <c:manualLayout>
                  <c:x val="-2.4285327206311821E-2"/>
                  <c:y val="3.2155741208748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1256834272675296E-2"/>
                  <c:y val="5.77098837968403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2.707393003285721E-2"/>
                  <c:y val="4.3513137914567346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ΥΠΗΡΕΣΙΕΣ'!$B$4:$Y$4</c:f>
              <c:numCache>
                <c:formatCode>General</c:formatCode>
                <c:ptCount val="24"/>
                <c:pt idx="0">
                  <c:v>-33</c:v>
                </c:pt>
                <c:pt idx="1">
                  <c:v>-24</c:v>
                </c:pt>
                <c:pt idx="2">
                  <c:v>-41</c:v>
                </c:pt>
                <c:pt idx="3">
                  <c:v>-47</c:v>
                </c:pt>
                <c:pt idx="4">
                  <c:v>-40</c:v>
                </c:pt>
                <c:pt idx="5">
                  <c:v>-51</c:v>
                </c:pt>
                <c:pt idx="6">
                  <c:v>-51</c:v>
                </c:pt>
                <c:pt idx="7">
                  <c:v>-43</c:v>
                </c:pt>
                <c:pt idx="8">
                  <c:v>-30</c:v>
                </c:pt>
                <c:pt idx="9">
                  <c:v>-27</c:v>
                </c:pt>
                <c:pt idx="10">
                  <c:v>-20</c:v>
                </c:pt>
                <c:pt idx="11">
                  <c:v>-14</c:v>
                </c:pt>
                <c:pt idx="12">
                  <c:v>-17</c:v>
                </c:pt>
                <c:pt idx="13">
                  <c:v>-39</c:v>
                </c:pt>
                <c:pt idx="14">
                  <c:v>-31</c:v>
                </c:pt>
                <c:pt idx="15">
                  <c:v>-21</c:v>
                </c:pt>
                <c:pt idx="16">
                  <c:v>-31</c:v>
                </c:pt>
                <c:pt idx="17">
                  <c:v>-14</c:v>
                </c:pt>
                <c:pt idx="18">
                  <c:v>-1</c:v>
                </c:pt>
                <c:pt idx="19" formatCode="0">
                  <c:v>-2</c:v>
                </c:pt>
                <c:pt idx="20" formatCode="0">
                  <c:v>-3</c:v>
                </c:pt>
                <c:pt idx="21">
                  <c:v>21</c:v>
                </c:pt>
                <c:pt idx="22">
                  <c:v>-30</c:v>
                </c:pt>
                <c:pt idx="23">
                  <c:v>-31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7243947858475616E-2"/>
                  <c:y val="-7.1563088512241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1886123121865028E-3"/>
                  <c:y val="-3.3898252034047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308822612363138E-2"/>
                  <c:y val="3.5868134364263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091827154052964E-2"/>
                  <c:y val="-5.2846548156256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786068930748665E-2"/>
                  <c:y val="-4.1373341775366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308822612363114E-2"/>
                  <c:y val="-5.093434709277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308822612363138E-2"/>
                  <c:y val="-4.2590237646818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674631091999305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674631091999249E-2"/>
                  <c:y val="-4.8268935999728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2068932505272055E-2"/>
                  <c:y val="5.110828517618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520219785817743E-2"/>
                  <c:y val="5.6786983529091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4025635819E-2"/>
                  <c:y val="-4.259023764681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7406248051271666E-2"/>
                  <c:y val="4.2590237646818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703124025635819E-2"/>
                  <c:y val="-5.6786983529091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4.0434740984908173E-2"/>
                  <c:y val="4.2590237646818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6731616959272347E-2"/>
                  <c:y val="3.4072190117455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1154411306181566E-2"/>
                  <c:y val="3.6911539293909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463233918544597E-2"/>
                  <c:y val="-4.259023764681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621E-2"/>
                  <c:y val="-4.259023764681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0434740984908173E-2"/>
                  <c:y val="1.987544423518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-3.4072190117455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5097425438908524E-2"/>
                  <c:y val="-6.2465681882001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ΥΠΗΡΕΣΙΕΣ'!$B$5:$Y$5</c:f>
              <c:numCache>
                <c:formatCode>General</c:formatCode>
                <c:ptCount val="24"/>
                <c:pt idx="0">
                  <c:v>-17</c:v>
                </c:pt>
                <c:pt idx="1">
                  <c:v>-19</c:v>
                </c:pt>
                <c:pt idx="2">
                  <c:v>-21</c:v>
                </c:pt>
                <c:pt idx="3">
                  <c:v>-17</c:v>
                </c:pt>
                <c:pt idx="4">
                  <c:v>-26</c:v>
                </c:pt>
                <c:pt idx="5">
                  <c:v>-25</c:v>
                </c:pt>
                <c:pt idx="6">
                  <c:v>-32</c:v>
                </c:pt>
                <c:pt idx="7">
                  <c:v>-41</c:v>
                </c:pt>
                <c:pt idx="8">
                  <c:v>-22</c:v>
                </c:pt>
                <c:pt idx="9">
                  <c:v>-10</c:v>
                </c:pt>
                <c:pt idx="10">
                  <c:v>5</c:v>
                </c:pt>
                <c:pt idx="11">
                  <c:v>15</c:v>
                </c:pt>
                <c:pt idx="12">
                  <c:v>-0.30000000000000004</c:v>
                </c:pt>
                <c:pt idx="13">
                  <c:v>-15</c:v>
                </c:pt>
                <c:pt idx="14">
                  <c:v>-17</c:v>
                </c:pt>
                <c:pt idx="15">
                  <c:v>-7</c:v>
                </c:pt>
                <c:pt idx="16">
                  <c:v>7</c:v>
                </c:pt>
                <c:pt idx="17">
                  <c:v>15</c:v>
                </c:pt>
                <c:pt idx="18">
                  <c:v>18</c:v>
                </c:pt>
                <c:pt idx="19" formatCode="0">
                  <c:v>10</c:v>
                </c:pt>
                <c:pt idx="20" formatCode="0">
                  <c:v>11</c:v>
                </c:pt>
                <c:pt idx="21">
                  <c:v>20</c:v>
                </c:pt>
                <c:pt idx="22">
                  <c:v>27</c:v>
                </c:pt>
                <c:pt idx="23">
                  <c:v>-21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9.435133457479826E-2"/>
                  <c:y val="-2.6365348399246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243947858475616E-2"/>
                  <c:y val="-6.0263653483992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863438857853057E-2"/>
                  <c:y val="-6.4030131826746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7380509000620863E-2"/>
                  <c:y val="-5.6497175141242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091827154052964E-2"/>
                  <c:y val="-3.9634855224491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786068930748665E-2"/>
                  <c:y val="-5.852524650916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308822612363138E-2"/>
                  <c:y val="-5.6786983529091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674631091999305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703124025635777E-2"/>
                  <c:y val="-6.246568188200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703124025635874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886028265453916E-2"/>
                  <c:y val="-3.6911539293909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5337315545999649E-2"/>
                  <c:y val="5.110828517618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8.3658084796361751E-3"/>
                  <c:y val="-5.110828517618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703124025635819E-2"/>
                  <c:y val="-4.8268935999728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6731616959272347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6731616959272347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914521199090427E-2"/>
                  <c:y val="-4.5429586823273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731616959272243E-2"/>
                  <c:y val="5.3947634352637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621E-2"/>
                  <c:y val="5.110828517618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6731616959272347E-2"/>
                  <c:y val="-5.3947634352637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3463233918544694E-2"/>
                  <c:y val="2.5554142588091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8125918372545041E-2"/>
                  <c:y val="3.9750888470364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97425438908524E-2"/>
                  <c:y val="-4.5429586823273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9.7601098929088678E-3"/>
                  <c:y val="-8.5180475293637897E-3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ΥΠΗΡΕΣΙΕΣ'!$B$6:$Y$6</c:f>
              <c:numCache>
                <c:formatCode>General</c:formatCode>
                <c:ptCount val="24"/>
                <c:pt idx="0">
                  <c:v>-31</c:v>
                </c:pt>
                <c:pt idx="1">
                  <c:v>-11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  <c:pt idx="5">
                  <c:v>-4</c:v>
                </c:pt>
                <c:pt idx="6">
                  <c:v>-4</c:v>
                </c:pt>
                <c:pt idx="7">
                  <c:v>-13</c:v>
                </c:pt>
                <c:pt idx="8">
                  <c:v>-5</c:v>
                </c:pt>
                <c:pt idx="9">
                  <c:v>1</c:v>
                </c:pt>
                <c:pt idx="10">
                  <c:v>8</c:v>
                </c:pt>
                <c:pt idx="11">
                  <c:v>7</c:v>
                </c:pt>
                <c:pt idx="12">
                  <c:v>8</c:v>
                </c:pt>
                <c:pt idx="13">
                  <c:v>14</c:v>
                </c:pt>
                <c:pt idx="14">
                  <c:v>9</c:v>
                </c:pt>
                <c:pt idx="15">
                  <c:v>9</c:v>
                </c:pt>
                <c:pt idx="16">
                  <c:v>12</c:v>
                </c:pt>
                <c:pt idx="17">
                  <c:v>13</c:v>
                </c:pt>
                <c:pt idx="18">
                  <c:v>15</c:v>
                </c:pt>
                <c:pt idx="19">
                  <c:v>13</c:v>
                </c:pt>
                <c:pt idx="20" formatCode="0">
                  <c:v>8</c:v>
                </c:pt>
                <c:pt idx="21">
                  <c:v>5</c:v>
                </c:pt>
                <c:pt idx="22">
                  <c:v>-2</c:v>
                </c:pt>
                <c:pt idx="23">
                  <c:v>-5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118976"/>
        <c:axId val="171120512"/>
      </c:lineChart>
      <c:catAx>
        <c:axId val="1711189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1120512"/>
        <c:crosses val="autoZero"/>
        <c:auto val="1"/>
        <c:lblAlgn val="ctr"/>
        <c:lblOffset val="100"/>
        <c:noMultiLvlLbl val="0"/>
      </c:catAx>
      <c:valAx>
        <c:axId val="1711205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11189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κατάστασης επιχείρησης το τελευταίο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7920032464185121"/>
          <c:w val="0.9095323709536306"/>
          <c:h val="0.55050991273367189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3"/>
              <c:layout>
                <c:manualLayout>
                  <c:x val="-1.8138888888888888E-2"/>
                  <c:y val="3.8159540567756042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ΥΠΗΡΕΣΙΕΣ'!$B$8:$Y$8</c:f>
              <c:numCache>
                <c:formatCode>General</c:formatCode>
                <c:ptCount val="24"/>
                <c:pt idx="0">
                  <c:v>-46</c:v>
                </c:pt>
                <c:pt idx="1">
                  <c:v>-36</c:v>
                </c:pt>
                <c:pt idx="2">
                  <c:v>-57</c:v>
                </c:pt>
                <c:pt idx="3">
                  <c:v>-60</c:v>
                </c:pt>
                <c:pt idx="4">
                  <c:v>-58</c:v>
                </c:pt>
                <c:pt idx="5">
                  <c:v>-60</c:v>
                </c:pt>
                <c:pt idx="6">
                  <c:v>-66</c:v>
                </c:pt>
                <c:pt idx="7">
                  <c:v>-55</c:v>
                </c:pt>
                <c:pt idx="8">
                  <c:v>-46</c:v>
                </c:pt>
                <c:pt idx="9">
                  <c:v>-46</c:v>
                </c:pt>
                <c:pt idx="10">
                  <c:v>-44</c:v>
                </c:pt>
                <c:pt idx="11">
                  <c:v>-38</c:v>
                </c:pt>
                <c:pt idx="12">
                  <c:v>-39</c:v>
                </c:pt>
                <c:pt idx="13">
                  <c:v>-64</c:v>
                </c:pt>
                <c:pt idx="14">
                  <c:v>-56</c:v>
                </c:pt>
                <c:pt idx="15">
                  <c:v>-38</c:v>
                </c:pt>
                <c:pt idx="16">
                  <c:v>-50</c:v>
                </c:pt>
                <c:pt idx="17">
                  <c:v>-28</c:v>
                </c:pt>
                <c:pt idx="18">
                  <c:v>-23</c:v>
                </c:pt>
                <c:pt idx="19">
                  <c:v>-12</c:v>
                </c:pt>
                <c:pt idx="20" formatCode="0">
                  <c:v>-21</c:v>
                </c:pt>
                <c:pt idx="21">
                  <c:v>4</c:v>
                </c:pt>
                <c:pt idx="22">
                  <c:v>-30</c:v>
                </c:pt>
                <c:pt idx="23">
                  <c:v>-59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4408602150537634E-2"/>
                  <c:y val="-6.647116324535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13440507436571E-2"/>
                  <c:y val="-5.0830976745456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894247594050749E-2"/>
                  <c:y val="5.6582353625175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49103237095364E-2"/>
                  <c:y val="5.0830976745456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777777777777814E-2"/>
                  <c:y val="4.4385922708311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4.1169397986147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77777777777779E-2"/>
                  <c:y val="3.5872547944225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166666666666667E-2"/>
                  <c:y val="-5.0819442920985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5555555555561E-2"/>
                  <c:y val="-3.5872547944225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5.679820091168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-4.48406849302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611111111111114E-2"/>
                  <c:y val="-4.1851305934929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555555555555558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5.6798200911689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2500000000000001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-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5277777777777881E-2"/>
                  <c:y val="-5.3808821916337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3888888888888892E-2"/>
                  <c:y val="-3.8861926939577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-5.0819442920985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-4.1851305934929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8055555555555557E-2"/>
                  <c:y val="-4.48406849302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ΥΠΗΡΕΣΙΕΣ'!$B$9:$Y$9</c:f>
              <c:numCache>
                <c:formatCode>General</c:formatCode>
                <c:ptCount val="24"/>
                <c:pt idx="0">
                  <c:v>-14</c:v>
                </c:pt>
                <c:pt idx="1">
                  <c:v>-14</c:v>
                </c:pt>
                <c:pt idx="2">
                  <c:v>-20</c:v>
                </c:pt>
                <c:pt idx="3">
                  <c:v>-31</c:v>
                </c:pt>
                <c:pt idx="4">
                  <c:v>-29</c:v>
                </c:pt>
                <c:pt idx="5">
                  <c:v>-19</c:v>
                </c:pt>
                <c:pt idx="6">
                  <c:v>-34</c:v>
                </c:pt>
                <c:pt idx="7">
                  <c:v>-38</c:v>
                </c:pt>
                <c:pt idx="8">
                  <c:v>-35</c:v>
                </c:pt>
                <c:pt idx="9">
                  <c:v>-13</c:v>
                </c:pt>
                <c:pt idx="10">
                  <c:v>-1</c:v>
                </c:pt>
                <c:pt idx="11">
                  <c:v>14</c:v>
                </c:pt>
                <c:pt idx="12">
                  <c:v>11</c:v>
                </c:pt>
                <c:pt idx="13">
                  <c:v>-18</c:v>
                </c:pt>
                <c:pt idx="14">
                  <c:v>-18</c:v>
                </c:pt>
                <c:pt idx="15">
                  <c:v>-6</c:v>
                </c:pt>
                <c:pt idx="16">
                  <c:v>6</c:v>
                </c:pt>
                <c:pt idx="17">
                  <c:v>23</c:v>
                </c:pt>
                <c:pt idx="18">
                  <c:v>19</c:v>
                </c:pt>
                <c:pt idx="19">
                  <c:v>15</c:v>
                </c:pt>
                <c:pt idx="20" formatCode="0">
                  <c:v>9</c:v>
                </c:pt>
                <c:pt idx="21">
                  <c:v>21</c:v>
                </c:pt>
                <c:pt idx="22">
                  <c:v>24</c:v>
                </c:pt>
                <c:pt idx="23">
                  <c:v>-30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ΥΠΗΡΕΣΙΕΣ'!$A$10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0.05"/>
                  <c:y val="-2.0925652967464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611111111111112E-2"/>
                  <c:y val="1.494689497676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118328958880136E-2"/>
                  <c:y val="-4.485221875475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569881889763758E-2"/>
                  <c:y val="-4.784159775010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3.6338608606492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284995625546815E-2"/>
                  <c:y val="-3.5418021106428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5.08194429209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-3.8861926939577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5555555555561E-2"/>
                  <c:y val="-5.380882191633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4444444444445E-2"/>
                  <c:y val="-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-4.1851305934929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5.08194429209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666666666666667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555555555555558E-2"/>
                  <c:y val="-4.1851305934929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-5.08194429209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5.08194429209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88888888888885E-2"/>
                  <c:y val="-5.08194429209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4.48406849302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4.484068493028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777777777777796E-3"/>
                  <c:y val="-3.5872547944225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001E-2"/>
                  <c:y val="4.7830063925633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ΥΠΗΡΕΣΙΕΣ'!$B$10:$Y$10</c:f>
              <c:numCache>
                <c:formatCode>General</c:formatCode>
                <c:ptCount val="24"/>
                <c:pt idx="0">
                  <c:v>-39</c:v>
                </c:pt>
                <c:pt idx="1">
                  <c:v>-18</c:v>
                </c:pt>
                <c:pt idx="2">
                  <c:v>-6</c:v>
                </c:pt>
                <c:pt idx="3">
                  <c:v>0</c:v>
                </c:pt>
                <c:pt idx="4">
                  <c:v>5</c:v>
                </c:pt>
                <c:pt idx="5">
                  <c:v>-8</c:v>
                </c:pt>
                <c:pt idx="6">
                  <c:v>-11</c:v>
                </c:pt>
                <c:pt idx="7">
                  <c:v>-19</c:v>
                </c:pt>
                <c:pt idx="8">
                  <c:v>-12</c:v>
                </c:pt>
                <c:pt idx="9">
                  <c:v>-4</c:v>
                </c:pt>
                <c:pt idx="10">
                  <c:v>4</c:v>
                </c:pt>
                <c:pt idx="11">
                  <c:v>3</c:v>
                </c:pt>
                <c:pt idx="12">
                  <c:v>6</c:v>
                </c:pt>
                <c:pt idx="13">
                  <c:v>11</c:v>
                </c:pt>
                <c:pt idx="14">
                  <c:v>6</c:v>
                </c:pt>
                <c:pt idx="15">
                  <c:v>6</c:v>
                </c:pt>
                <c:pt idx="16">
                  <c:v>9</c:v>
                </c:pt>
                <c:pt idx="17">
                  <c:v>9</c:v>
                </c:pt>
                <c:pt idx="18">
                  <c:v>12</c:v>
                </c:pt>
                <c:pt idx="19">
                  <c:v>9</c:v>
                </c:pt>
                <c:pt idx="20" formatCode="0">
                  <c:v>5</c:v>
                </c:pt>
                <c:pt idx="21">
                  <c:v>2</c:v>
                </c:pt>
                <c:pt idx="22">
                  <c:v>-1</c:v>
                </c:pt>
                <c:pt idx="23">
                  <c:v>-11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1702912"/>
        <c:axId val="171024768"/>
      </c:lineChart>
      <c:catAx>
        <c:axId val="17170291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1024768"/>
        <c:crosses val="autoZero"/>
        <c:auto val="1"/>
        <c:lblAlgn val="ctr"/>
        <c:lblOffset val="100"/>
        <c:noMultiLvlLbl val="0"/>
      </c:catAx>
      <c:valAx>
        <c:axId val="1710247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170291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ζήτησης κατά το τελευταίο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943859655335422E-2"/>
          <c:y val="0.17351197713765293"/>
          <c:w val="0.90796034215032018"/>
          <c:h val="0.5155717717749199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ΥΠΗΡΕΣΙΕΣ'!$A$12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5316011870087698E-2"/>
                  <c:y val="4.9215628134507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512266701606462E-2"/>
                  <c:y val="4.18164525847657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4834404840106166E-2"/>
                  <c:y val="5.4263431617510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859412763531354E-2"/>
                  <c:y val="-4.422275153607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0100494705027254E-2"/>
                  <c:y val="2.988569510200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262610640230508E-2"/>
                  <c:y val="2.9885695102003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ΥΠΗΡΕΣΙΕΣ'!$B$12:$Y$12</c:f>
              <c:numCache>
                <c:formatCode>General</c:formatCode>
                <c:ptCount val="24"/>
                <c:pt idx="0">
                  <c:v>-44</c:v>
                </c:pt>
                <c:pt idx="1">
                  <c:v>-44</c:v>
                </c:pt>
                <c:pt idx="2">
                  <c:v>-39</c:v>
                </c:pt>
                <c:pt idx="3">
                  <c:v>-55</c:v>
                </c:pt>
                <c:pt idx="4">
                  <c:v>-50</c:v>
                </c:pt>
                <c:pt idx="5">
                  <c:v>-50</c:v>
                </c:pt>
                <c:pt idx="6">
                  <c:v>-53</c:v>
                </c:pt>
                <c:pt idx="7">
                  <c:v>-45</c:v>
                </c:pt>
                <c:pt idx="8">
                  <c:v>-31</c:v>
                </c:pt>
                <c:pt idx="9">
                  <c:v>-13</c:v>
                </c:pt>
                <c:pt idx="10">
                  <c:v>-21</c:v>
                </c:pt>
                <c:pt idx="11">
                  <c:v>2</c:v>
                </c:pt>
                <c:pt idx="12">
                  <c:v>-21</c:v>
                </c:pt>
                <c:pt idx="13">
                  <c:v>-41</c:v>
                </c:pt>
                <c:pt idx="14">
                  <c:v>-18</c:v>
                </c:pt>
                <c:pt idx="15">
                  <c:v>-9</c:v>
                </c:pt>
                <c:pt idx="16">
                  <c:v>-31</c:v>
                </c:pt>
                <c:pt idx="17">
                  <c:v>-10</c:v>
                </c:pt>
                <c:pt idx="18">
                  <c:v>-4</c:v>
                </c:pt>
                <c:pt idx="19">
                  <c:v>-5</c:v>
                </c:pt>
                <c:pt idx="20" formatCode="0">
                  <c:v>-11</c:v>
                </c:pt>
                <c:pt idx="21">
                  <c:v>15</c:v>
                </c:pt>
                <c:pt idx="22">
                  <c:v>-2</c:v>
                </c:pt>
                <c:pt idx="23">
                  <c:v>-28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ΥΠΗΡΕΣΙΕΣ'!$A$13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5.8759610401971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203871943284231E-2"/>
                  <c:y val="-6.8393999431586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486592148106971E-2"/>
                  <c:y val="4.45037675056653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158935941541957E-3"/>
                  <c:y val="-2.28643982850960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70282817587703E-2"/>
                  <c:y val="-4.7882340687534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297416166620342E-2"/>
                  <c:y val="-4.631179644871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1081180138850283E-2"/>
                  <c:y val="-3.7628334614580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108240185133714E-2"/>
                  <c:y val="-6.0784232838938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21623602777005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1081180138850283E-2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1081180138850283E-2"/>
                  <c:y val="-4.6311796448714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0919064203647078E-2"/>
                  <c:y val="-4.9206283726759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1.4054120092566855E-3"/>
                  <c:y val="-1.7366923668268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297416166620342E-2"/>
                  <c:y val="-3.7628334614580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-5.210077100480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081180138850387E-2"/>
                  <c:y val="-4.0522821892625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8270356120336909E-2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ΥΠΗΡΕΣΙΕΣ'!$B$13:$Y$13</c:f>
              <c:numCache>
                <c:formatCode>General</c:formatCode>
                <c:ptCount val="24"/>
                <c:pt idx="0">
                  <c:v>-17</c:v>
                </c:pt>
                <c:pt idx="1">
                  <c:v>-17</c:v>
                </c:pt>
                <c:pt idx="2">
                  <c:v>-21</c:v>
                </c:pt>
                <c:pt idx="3">
                  <c:v>-9</c:v>
                </c:pt>
                <c:pt idx="4">
                  <c:v>-26</c:v>
                </c:pt>
                <c:pt idx="5">
                  <c:v>-26</c:v>
                </c:pt>
                <c:pt idx="6">
                  <c:v>-34</c:v>
                </c:pt>
                <c:pt idx="7">
                  <c:v>-42</c:v>
                </c:pt>
                <c:pt idx="8">
                  <c:v>-23</c:v>
                </c:pt>
                <c:pt idx="9">
                  <c:v>-11</c:v>
                </c:pt>
                <c:pt idx="10">
                  <c:v>-1</c:v>
                </c:pt>
                <c:pt idx="11">
                  <c:v>12</c:v>
                </c:pt>
                <c:pt idx="12">
                  <c:v>-3</c:v>
                </c:pt>
                <c:pt idx="13">
                  <c:v>-20</c:v>
                </c:pt>
                <c:pt idx="14">
                  <c:v>-17</c:v>
                </c:pt>
                <c:pt idx="15">
                  <c:v>-8</c:v>
                </c:pt>
                <c:pt idx="16">
                  <c:v>9</c:v>
                </c:pt>
                <c:pt idx="17">
                  <c:v>17</c:v>
                </c:pt>
                <c:pt idx="18">
                  <c:v>14</c:v>
                </c:pt>
                <c:pt idx="19">
                  <c:v>13</c:v>
                </c:pt>
                <c:pt idx="20" formatCode="0">
                  <c:v>9</c:v>
                </c:pt>
                <c:pt idx="21">
                  <c:v>14</c:v>
                </c:pt>
                <c:pt idx="22">
                  <c:v>33</c:v>
                </c:pt>
                <c:pt idx="23">
                  <c:v>-26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ΥΠΗΡΕΣΙΕΣ'!$A$14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2"/>
              <c:layout>
                <c:manualLayout>
                  <c:x val="-2.2486592148106971E-2"/>
                  <c:y val="-5.210077100480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081180138850308E-2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8270356120336909E-2"/>
                  <c:y val="-5.4995258282848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297416166620342E-2"/>
                  <c:y val="-4.341730917067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270356120336909E-2"/>
                  <c:y val="-5.210077100480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70282817587703E-2"/>
                  <c:y val="-5.210077100480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8270356120336909E-2"/>
                  <c:y val="-4.92062837267594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297416166620342E-2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702828175876978E-2"/>
                  <c:y val="-4.341730917067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270356120336909E-2"/>
                  <c:y val="-5.4995258282848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892004157363648E-2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486592148106971E-2"/>
                  <c:y val="-4.341730917067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1081180138850283E-2"/>
                  <c:y val="-5.4995258282848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70282817587703E-2"/>
                  <c:y val="-4.341730917067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486592148106971E-2"/>
                  <c:y val="6.0784232838938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6971E-2"/>
                  <c:y val="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081180138850387E-2"/>
                  <c:y val="5.7889745560893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670282817587703E-2"/>
                  <c:y val="4.3417309170670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8.4324720555402181E-3"/>
                  <c:y val="-4.6311796448714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ΥΠΗΡΕΣΙΕΣ'!$B$14:$Y$14</c:f>
              <c:numCache>
                <c:formatCode>General</c:formatCode>
                <c:ptCount val="24"/>
                <c:pt idx="0">
                  <c:v>-30</c:v>
                </c:pt>
                <c:pt idx="1">
                  <c:v>-12</c:v>
                </c:pt>
                <c:pt idx="2">
                  <c:v>1</c:v>
                </c:pt>
                <c:pt idx="3">
                  <c:v>5</c:v>
                </c:pt>
                <c:pt idx="4">
                  <c:v>10</c:v>
                </c:pt>
                <c:pt idx="5">
                  <c:v>-4</c:v>
                </c:pt>
                <c:pt idx="6">
                  <c:v>-2</c:v>
                </c:pt>
                <c:pt idx="7">
                  <c:v>-15</c:v>
                </c:pt>
                <c:pt idx="8">
                  <c:v>-5</c:v>
                </c:pt>
                <c:pt idx="9">
                  <c:v>-1</c:v>
                </c:pt>
                <c:pt idx="10">
                  <c:v>9</c:v>
                </c:pt>
                <c:pt idx="11">
                  <c:v>8</c:v>
                </c:pt>
                <c:pt idx="12">
                  <c:v>7</c:v>
                </c:pt>
                <c:pt idx="13">
                  <c:v>15</c:v>
                </c:pt>
                <c:pt idx="14">
                  <c:v>9</c:v>
                </c:pt>
                <c:pt idx="15">
                  <c:v>7</c:v>
                </c:pt>
                <c:pt idx="16">
                  <c:v>12</c:v>
                </c:pt>
                <c:pt idx="17">
                  <c:v>14</c:v>
                </c:pt>
                <c:pt idx="18">
                  <c:v>15</c:v>
                </c:pt>
                <c:pt idx="19">
                  <c:v>14</c:v>
                </c:pt>
                <c:pt idx="20" formatCode="0">
                  <c:v>8</c:v>
                </c:pt>
                <c:pt idx="21">
                  <c:v>6</c:v>
                </c:pt>
                <c:pt idx="22">
                  <c:v>5</c:v>
                </c:pt>
                <c:pt idx="23">
                  <c:v>-8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101056"/>
        <c:axId val="175102592"/>
      </c:lineChart>
      <c:catAx>
        <c:axId val="17510105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5102592"/>
        <c:crosses val="autoZero"/>
        <c:auto val="1"/>
        <c:lblAlgn val="ctr"/>
        <c:lblOffset val="100"/>
        <c:noMultiLvlLbl val="0"/>
      </c:catAx>
      <c:valAx>
        <c:axId val="1751025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510105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οικονομικής κατάστασης της χώρας το τελευταίο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3368385297936327E-2"/>
          <c:y val="0.19529653999201141"/>
          <c:w val="0.94858955234455899"/>
          <c:h val="0.417760381516481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ΚΑΤΑΝΑΛΩΤΕΣ'!$A$16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3"/>
              <c:layout>
                <c:manualLayout>
                  <c:x val="8.0894575678040293E-4"/>
                  <c:y val="-5.0870591493150798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ΚΑΤΑΝΑΛΩΤΕΣ'!$B$16:$Y$16</c:f>
              <c:numCache>
                <c:formatCode>General</c:formatCode>
                <c:ptCount val="24"/>
                <c:pt idx="0">
                  <c:v>-61</c:v>
                </c:pt>
                <c:pt idx="1">
                  <c:v>-60</c:v>
                </c:pt>
                <c:pt idx="2">
                  <c:v>-67</c:v>
                </c:pt>
                <c:pt idx="3">
                  <c:v>-66</c:v>
                </c:pt>
                <c:pt idx="4">
                  <c:v>-78</c:v>
                </c:pt>
                <c:pt idx="5">
                  <c:v>-85</c:v>
                </c:pt>
                <c:pt idx="6">
                  <c:v>-86</c:v>
                </c:pt>
                <c:pt idx="7">
                  <c:v>-77</c:v>
                </c:pt>
                <c:pt idx="8">
                  <c:v>-64</c:v>
                </c:pt>
                <c:pt idx="9">
                  <c:v>-55</c:v>
                </c:pt>
                <c:pt idx="10">
                  <c:v>-42</c:v>
                </c:pt>
                <c:pt idx="11">
                  <c:v>-44</c:v>
                </c:pt>
                <c:pt idx="12">
                  <c:v>-36</c:v>
                </c:pt>
                <c:pt idx="13">
                  <c:v>-54</c:v>
                </c:pt>
                <c:pt idx="14">
                  <c:v>-63</c:v>
                </c:pt>
                <c:pt idx="15">
                  <c:v>-60</c:v>
                </c:pt>
                <c:pt idx="16">
                  <c:v>-61</c:v>
                </c:pt>
                <c:pt idx="17">
                  <c:v>-39</c:v>
                </c:pt>
                <c:pt idx="18">
                  <c:v>-40</c:v>
                </c:pt>
                <c:pt idx="19">
                  <c:v>-28</c:v>
                </c:pt>
                <c:pt idx="20">
                  <c:v>-31</c:v>
                </c:pt>
                <c:pt idx="21">
                  <c:v>3</c:v>
                </c:pt>
                <c:pt idx="22">
                  <c:v>11</c:v>
                </c:pt>
                <c:pt idx="23">
                  <c:v>-44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ΚΑΤΑΝΑΛΩΤΕΣ'!$A$17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7777777777777797E-2"/>
                  <c:y val="3.1588529964332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9E-2"/>
                  <c:y val="4.738279494649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778E-2"/>
                  <c:y val="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166666666666667E-2"/>
                  <c:y val="3.1588529964332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66666666666643E-2"/>
                  <c:y val="4.211803995244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166666666666667E-2"/>
                  <c:y val="3.948566245541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277777777777779E-2"/>
                  <c:y val="2.632377497027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0833333333333336E-2"/>
                  <c:y val="3.4220907461360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3888888888888892E-2"/>
                  <c:y val="4.738279494649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22222222222223E-2"/>
                  <c:y val="4.211803995244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00000000000005E-2"/>
                  <c:y val="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166666666666667E-2"/>
                  <c:y val="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555555555555558E-2"/>
                  <c:y val="5.2647549940553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555555555555558E-2"/>
                  <c:y val="4.211803995244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3.4220907461360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22222222222223E-2"/>
                  <c:y val="3.948566245541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77777777777779E-2"/>
                  <c:y val="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5277777777777779E-2"/>
                  <c:y val="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114E-2"/>
                  <c:y val="3.948566245541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611111111111013E-2"/>
                  <c:y val="5.2647549940553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5277777777777678E-2"/>
                  <c:y val="5.001517244352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ΚΑΤΑΝΑΛΩΤΕΣ'!$B$17:$Y$17</c:f>
              <c:numCache>
                <c:formatCode>General</c:formatCode>
                <c:ptCount val="24"/>
                <c:pt idx="0">
                  <c:v>-71</c:v>
                </c:pt>
                <c:pt idx="1">
                  <c:v>-71</c:v>
                </c:pt>
                <c:pt idx="2">
                  <c:v>-76</c:v>
                </c:pt>
                <c:pt idx="3">
                  <c:v>-80</c:v>
                </c:pt>
                <c:pt idx="4">
                  <c:v>-85</c:v>
                </c:pt>
                <c:pt idx="5">
                  <c:v>-90</c:v>
                </c:pt>
                <c:pt idx="6">
                  <c:v>-94</c:v>
                </c:pt>
                <c:pt idx="7">
                  <c:v>-92</c:v>
                </c:pt>
                <c:pt idx="8">
                  <c:v>-88</c:v>
                </c:pt>
                <c:pt idx="9">
                  <c:v>-85</c:v>
                </c:pt>
                <c:pt idx="10">
                  <c:v>-72</c:v>
                </c:pt>
                <c:pt idx="11">
                  <c:v>-63</c:v>
                </c:pt>
                <c:pt idx="12">
                  <c:v>-52</c:v>
                </c:pt>
                <c:pt idx="13">
                  <c:v>-77</c:v>
                </c:pt>
                <c:pt idx="14">
                  <c:v>-83</c:v>
                </c:pt>
                <c:pt idx="15">
                  <c:v>-73</c:v>
                </c:pt>
                <c:pt idx="16">
                  <c:v>-80</c:v>
                </c:pt>
                <c:pt idx="17">
                  <c:v>-59</c:v>
                </c:pt>
                <c:pt idx="18">
                  <c:v>-56</c:v>
                </c:pt>
                <c:pt idx="19">
                  <c:v>-48</c:v>
                </c:pt>
                <c:pt idx="20">
                  <c:v>-36</c:v>
                </c:pt>
                <c:pt idx="21">
                  <c:v>-13</c:v>
                </c:pt>
                <c:pt idx="22">
                  <c:v>4</c:v>
                </c:pt>
                <c:pt idx="23">
                  <c:v>-54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ΚΑΤΑΝΑΛΩΤΕΣ'!$A$18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5555555555555552E-2"/>
                  <c:y val="-1.0529509988110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9E-2"/>
                  <c:y val="-8.1603702407858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77777777777778E-2"/>
                  <c:y val="-4.211803995244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166666666666667E-2"/>
                  <c:y val="-3.948566245541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66666666666643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166666666666667E-2"/>
                  <c:y val="-5.001517244352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16666666666666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22222222222223E-2"/>
                  <c:y val="-5.001517244352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166666666666667E-2"/>
                  <c:y val="-4.211803995244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166666666666667E-2"/>
                  <c:y val="-4.211803995244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166666666666716E-2"/>
                  <c:y val="-4.738279494649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166666666666667E-2"/>
                  <c:y val="-4.211803995244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555555555555558E-2"/>
                  <c:y val="-5.5279927437581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77777777777779E-2"/>
                  <c:y val="-5.5279927437581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-3.9485662455415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4722222222222224E-2"/>
                  <c:y val="-4.211803995244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0555555555555558E-2"/>
                  <c:y val="-5.7912304934609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22222222222223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114E-2"/>
                  <c:y val="-4.2118039952443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611111111111013E-2"/>
                  <c:y val="-4.47504174494708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611111111111013E-2"/>
                  <c:y val="-6.5809437425692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277777777777779E-2"/>
                  <c:y val="5.2647549940553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3611111111111114E-2"/>
                  <c:y val="6.844181492272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3.1588529964332313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ΚΑΤΑΝΑΛΩΤΕΣ'!$B$18:$Y$18</c:f>
              <c:numCache>
                <c:formatCode>General</c:formatCode>
                <c:ptCount val="24"/>
                <c:pt idx="0">
                  <c:v>-67</c:v>
                </c:pt>
                <c:pt idx="1">
                  <c:v>-57</c:v>
                </c:pt>
                <c:pt idx="2">
                  <c:v>-46</c:v>
                </c:pt>
                <c:pt idx="3">
                  <c:v>-32</c:v>
                </c:pt>
                <c:pt idx="4">
                  <c:v>-27</c:v>
                </c:pt>
                <c:pt idx="5">
                  <c:v>-40</c:v>
                </c:pt>
                <c:pt idx="6">
                  <c:v>-40</c:v>
                </c:pt>
                <c:pt idx="7">
                  <c:v>-48</c:v>
                </c:pt>
                <c:pt idx="8">
                  <c:v>-46</c:v>
                </c:pt>
                <c:pt idx="9">
                  <c:v>-33</c:v>
                </c:pt>
                <c:pt idx="10">
                  <c:v>-22</c:v>
                </c:pt>
                <c:pt idx="11">
                  <c:v>-20</c:v>
                </c:pt>
                <c:pt idx="12">
                  <c:v>-11</c:v>
                </c:pt>
                <c:pt idx="13">
                  <c:v>-11</c:v>
                </c:pt>
                <c:pt idx="14">
                  <c:v>-15</c:v>
                </c:pt>
                <c:pt idx="15">
                  <c:v>-16</c:v>
                </c:pt>
                <c:pt idx="16">
                  <c:v>-12</c:v>
                </c:pt>
                <c:pt idx="17">
                  <c:v>-6</c:v>
                </c:pt>
                <c:pt idx="18">
                  <c:v>-3</c:v>
                </c:pt>
                <c:pt idx="19">
                  <c:v>-8</c:v>
                </c:pt>
                <c:pt idx="20">
                  <c:v>-14</c:v>
                </c:pt>
                <c:pt idx="21">
                  <c:v>-18</c:v>
                </c:pt>
                <c:pt idx="22">
                  <c:v>-18</c:v>
                </c:pt>
                <c:pt idx="23">
                  <c:v>-58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7848576"/>
        <c:axId val="168014208"/>
      </c:lineChart>
      <c:catAx>
        <c:axId val="16784857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68014208"/>
        <c:crosses val="autoZero"/>
        <c:auto val="1"/>
        <c:lblAlgn val="ctr"/>
        <c:lblOffset val="100"/>
        <c:noMultiLvlLbl val="0"/>
      </c:catAx>
      <c:valAx>
        <c:axId val="168014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784857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ζήτησης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5678618174369521"/>
          <c:w val="0.9095323709536306"/>
          <c:h val="0.53263981953394079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ΥΠΗΡΕΣΙΕΣ'!$A$16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5127734033245837E-2"/>
                  <c:y val="-6.319957504721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710848643919513E-2"/>
                  <c:y val="-4.8726573783468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462229630056317E-2"/>
                  <c:y val="6.20155038759689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88768591426072E-2"/>
                  <c:y val="5.315620313020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7323600973236047E-3"/>
                  <c:y val="-3.9867109634551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22222222222223E-2"/>
                  <c:y val="5.7871174036218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555555555555558E-2"/>
                  <c:y val="-4.6848093267414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77777777777829E-2"/>
                  <c:y val="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22222222222223E-2"/>
                  <c:y val="2.4801931729807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5.511540384401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4.68480932674147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666666666666675E-3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9.7222222222222224E-3"/>
                  <c:y val="2.7557701922008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2.7777777777777796E-3"/>
                  <c:y val="1.6534621153205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5.5555555555555558E-3"/>
                  <c:y val="1.102308076880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4.684809326741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7777777777777686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444444444444445E-2"/>
                  <c:y val="-4.9603863459615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8.3333333333333332E-3"/>
                  <c:y val="3.858078269081213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ΥΠΗΡΕΣΙΕΣ'!$B$16:$Y$16</c:f>
              <c:numCache>
                <c:formatCode>General</c:formatCode>
                <c:ptCount val="24"/>
                <c:pt idx="0">
                  <c:v>-11</c:v>
                </c:pt>
                <c:pt idx="1">
                  <c:v>8</c:v>
                </c:pt>
                <c:pt idx="2">
                  <c:v>-26</c:v>
                </c:pt>
                <c:pt idx="3">
                  <c:v>-27</c:v>
                </c:pt>
                <c:pt idx="4">
                  <c:v>-13</c:v>
                </c:pt>
                <c:pt idx="5">
                  <c:v>-43</c:v>
                </c:pt>
                <c:pt idx="6">
                  <c:v>-33</c:v>
                </c:pt>
                <c:pt idx="7">
                  <c:v>-28</c:v>
                </c:pt>
                <c:pt idx="8">
                  <c:v>-13</c:v>
                </c:pt>
                <c:pt idx="9">
                  <c:v>-21</c:v>
                </c:pt>
                <c:pt idx="10">
                  <c:v>6</c:v>
                </c:pt>
                <c:pt idx="11">
                  <c:v>-5</c:v>
                </c:pt>
                <c:pt idx="12">
                  <c:v>8</c:v>
                </c:pt>
                <c:pt idx="13">
                  <c:v>-11</c:v>
                </c:pt>
                <c:pt idx="14">
                  <c:v>-17</c:v>
                </c:pt>
                <c:pt idx="15">
                  <c:v>-16</c:v>
                </c:pt>
                <c:pt idx="16">
                  <c:v>-11</c:v>
                </c:pt>
                <c:pt idx="17">
                  <c:v>-4</c:v>
                </c:pt>
                <c:pt idx="18">
                  <c:v>25</c:v>
                </c:pt>
                <c:pt idx="19">
                  <c:v>10</c:v>
                </c:pt>
                <c:pt idx="20" formatCode="0">
                  <c:v>23</c:v>
                </c:pt>
                <c:pt idx="21">
                  <c:v>45</c:v>
                </c:pt>
                <c:pt idx="22">
                  <c:v>-58</c:v>
                </c:pt>
                <c:pt idx="23">
                  <c:v>-12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ΥΠΗΡΕΣΙΕΣ'!$A$17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1901137357830279E-2"/>
                  <c:y val="1.673859154538385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363626421697288E-2"/>
                  <c:y val="4.2725070478280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628827646544184E-2"/>
                  <c:y val="-5.32584053160759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888888888888892E-2"/>
                  <c:y val="-4.26228682924118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273075240594908E-2"/>
                  <c:y val="5.4340316353738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755030621172356E-2"/>
                  <c:y val="-4.1928500999888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22222222222223E-2"/>
                  <c:y val="-4.9603863459615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77777777777779E-2"/>
                  <c:y val="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888888888888889E-2"/>
                  <c:y val="1.102308076880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-3.8580782690812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3888888888888892E-2"/>
                  <c:y val="3.858078269081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6.9444444444444458E-3"/>
                  <c:y val="-4.409232307521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0185067526416003E-16"/>
                  <c:y val="-1.929039134540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777777777777796E-3"/>
                  <c:y val="-2.7557701922008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ΥΠΗΡΕΣΙΕΣ'!$B$17:$Y$17</c:f>
              <c:numCache>
                <c:formatCode>General</c:formatCode>
                <c:ptCount val="24"/>
                <c:pt idx="0">
                  <c:v>-20</c:v>
                </c:pt>
                <c:pt idx="1">
                  <c:v>-25</c:v>
                </c:pt>
                <c:pt idx="2">
                  <c:v>-21</c:v>
                </c:pt>
                <c:pt idx="3">
                  <c:v>-11</c:v>
                </c:pt>
                <c:pt idx="4">
                  <c:v>-22</c:v>
                </c:pt>
                <c:pt idx="5">
                  <c:v>-31</c:v>
                </c:pt>
                <c:pt idx="6">
                  <c:v>-29</c:v>
                </c:pt>
                <c:pt idx="7">
                  <c:v>-43</c:v>
                </c:pt>
                <c:pt idx="8">
                  <c:v>-9</c:v>
                </c:pt>
                <c:pt idx="9">
                  <c:v>-5</c:v>
                </c:pt>
                <c:pt idx="10">
                  <c:v>17</c:v>
                </c:pt>
                <c:pt idx="11">
                  <c:v>19</c:v>
                </c:pt>
                <c:pt idx="12">
                  <c:v>-9</c:v>
                </c:pt>
                <c:pt idx="13">
                  <c:v>-7</c:v>
                </c:pt>
                <c:pt idx="14">
                  <c:v>-17</c:v>
                </c:pt>
                <c:pt idx="15">
                  <c:v>-7</c:v>
                </c:pt>
                <c:pt idx="16">
                  <c:v>4</c:v>
                </c:pt>
                <c:pt idx="17">
                  <c:v>6</c:v>
                </c:pt>
                <c:pt idx="18">
                  <c:v>20</c:v>
                </c:pt>
                <c:pt idx="19">
                  <c:v>4</c:v>
                </c:pt>
                <c:pt idx="20" formatCode="0">
                  <c:v>13</c:v>
                </c:pt>
                <c:pt idx="21">
                  <c:v>26</c:v>
                </c:pt>
                <c:pt idx="22">
                  <c:v>23</c:v>
                </c:pt>
                <c:pt idx="23">
                  <c:v>-6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ΥΠΗΡΕΣΙΕΣ'!$A$18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8661800486618015E-2"/>
                  <c:y val="6.6445182724252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308070866141732E-2"/>
                  <c:y val="3.1007839406732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962160979877516E-2"/>
                  <c:y val="-4.93185219003444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881342957130366E-2"/>
                  <c:y val="-4.2725070478280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4.862415460782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098534558180232E-2"/>
                  <c:y val="-3.3865811784801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1111111111111115E-2"/>
                  <c:y val="-3.858078269081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6666666666667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-3.8580782690812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833333333333336E-2"/>
                  <c:y val="-4.4092323075213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8055555555555557E-2"/>
                  <c:y val="-3.5825012498611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3611111111111114E-2"/>
                  <c:y val="-4.6848093267414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3333333333336E-2"/>
                  <c:y val="-4.133655288301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00000000000001E-2"/>
                  <c:y val="-5.235963365181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8055555555555554E-2"/>
                  <c:y val="4.1336552883013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8.3333333333333332E-3"/>
                  <c:y val="-2.48019317298078E-2"/>
                </c:manualLayout>
              </c:layout>
              <c:spPr/>
              <c:txPr>
                <a:bodyPr/>
                <a:lstStyle/>
                <a:p>
                  <a:pPr algn="ctr">
                    <a:defRPr lang="el-GR" sz="18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ΥΠΗΡΕΣΙΕΣ'!$B$18:$Y$18</c:f>
              <c:numCache>
                <c:formatCode>General</c:formatCode>
                <c:ptCount val="24"/>
                <c:pt idx="0">
                  <c:v>-24</c:v>
                </c:pt>
                <c:pt idx="1">
                  <c:v>-4</c:v>
                </c:pt>
                <c:pt idx="2">
                  <c:v>8</c:v>
                </c:pt>
                <c:pt idx="3">
                  <c:v>10</c:v>
                </c:pt>
                <c:pt idx="4">
                  <c:v>16</c:v>
                </c:pt>
                <c:pt idx="5">
                  <c:v>-0.30000000000000004</c:v>
                </c:pt>
                <c:pt idx="6">
                  <c:v>2</c:v>
                </c:pt>
                <c:pt idx="7">
                  <c:v>-4</c:v>
                </c:pt>
                <c:pt idx="8">
                  <c:v>2</c:v>
                </c:pt>
                <c:pt idx="9">
                  <c:v>9</c:v>
                </c:pt>
                <c:pt idx="10">
                  <c:v>12</c:v>
                </c:pt>
                <c:pt idx="11">
                  <c:v>12</c:v>
                </c:pt>
                <c:pt idx="12">
                  <c:v>11</c:v>
                </c:pt>
                <c:pt idx="13">
                  <c:v>15</c:v>
                </c:pt>
                <c:pt idx="14">
                  <c:v>12</c:v>
                </c:pt>
                <c:pt idx="15">
                  <c:v>15</c:v>
                </c:pt>
                <c:pt idx="16">
                  <c:v>14</c:v>
                </c:pt>
                <c:pt idx="17">
                  <c:v>15</c:v>
                </c:pt>
                <c:pt idx="18">
                  <c:v>16</c:v>
                </c:pt>
                <c:pt idx="19">
                  <c:v>17</c:v>
                </c:pt>
                <c:pt idx="20" formatCode="0">
                  <c:v>11</c:v>
                </c:pt>
                <c:pt idx="21">
                  <c:v>8</c:v>
                </c:pt>
                <c:pt idx="22">
                  <c:v>-9</c:v>
                </c:pt>
                <c:pt idx="23">
                  <c:v>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988672"/>
        <c:axId val="175514752"/>
      </c:lineChart>
      <c:catAx>
        <c:axId val="17498867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5514752"/>
        <c:crosses val="autoZero"/>
        <c:auto val="1"/>
        <c:lblAlgn val="ctr"/>
        <c:lblOffset val="100"/>
        <c:noMultiLvlLbl val="0"/>
      </c:catAx>
      <c:valAx>
        <c:axId val="1755147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498867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απασχόλησης το προηγούμενο εξάμηνο</a:t>
            </a:r>
          </a:p>
        </c:rich>
      </c:tx>
      <c:layout>
        <c:manualLayout>
          <c:xMode val="edge"/>
          <c:yMode val="edge"/>
          <c:x val="0.27503112110986438"/>
          <c:y val="2.418742982906173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6532190116168977"/>
          <c:w val="0.9095323709536306"/>
          <c:h val="0.5384376514652717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ΥΠΗΡΕΣΙΕΣ'!$A$20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5.4761904761904734E-2"/>
                  <c:y val="6.4211520302171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534011373578306E-2"/>
                  <c:y val="4.7044570529179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9406277340332467E-2"/>
                  <c:y val="4.4911896071588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6628499562554681E-2"/>
                  <c:y val="-3.2308248223241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22222222222223E-2"/>
                  <c:y val="4.4911896071588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017388451443569E-2"/>
                  <c:y val="5.3185482960319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8017388451443569E-2"/>
                  <c:y val="3.38804468866122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572944006999132E-2"/>
                  <c:y val="4.76697583678318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572944006999132E-2"/>
                  <c:y val="3.9396171479100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184055118110238E-2"/>
                  <c:y val="5.042762066407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84383202099738E-2"/>
                  <c:y val="5.31854829603198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4961832895888009E-2"/>
                  <c:y val="5.31854829603197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7722222222222223E-2"/>
                  <c:y val="-7.3676182666900611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ΥΠΗΡΕΣΙΕΣ'!$B$20:$Y$20</c:f>
              <c:numCache>
                <c:formatCode>General</c:formatCode>
                <c:ptCount val="24"/>
                <c:pt idx="0">
                  <c:v>-9</c:v>
                </c:pt>
                <c:pt idx="1">
                  <c:v>-12</c:v>
                </c:pt>
                <c:pt idx="2">
                  <c:v>-20</c:v>
                </c:pt>
                <c:pt idx="3">
                  <c:v>-21</c:v>
                </c:pt>
                <c:pt idx="4">
                  <c:v>-28</c:v>
                </c:pt>
                <c:pt idx="5">
                  <c:v>-15</c:v>
                </c:pt>
                <c:pt idx="6">
                  <c:v>-27</c:v>
                </c:pt>
                <c:pt idx="7">
                  <c:v>-22</c:v>
                </c:pt>
                <c:pt idx="8">
                  <c:v>-22</c:v>
                </c:pt>
                <c:pt idx="9">
                  <c:v>-14</c:v>
                </c:pt>
                <c:pt idx="10">
                  <c:v>-10</c:v>
                </c:pt>
                <c:pt idx="11">
                  <c:v>-7</c:v>
                </c:pt>
                <c:pt idx="12">
                  <c:v>-2</c:v>
                </c:pt>
                <c:pt idx="13">
                  <c:v>-14</c:v>
                </c:pt>
                <c:pt idx="14">
                  <c:v>-10</c:v>
                </c:pt>
                <c:pt idx="15">
                  <c:v>-7</c:v>
                </c:pt>
                <c:pt idx="16">
                  <c:v>-8</c:v>
                </c:pt>
                <c:pt idx="17">
                  <c:v>-4</c:v>
                </c:pt>
                <c:pt idx="18">
                  <c:v>-4</c:v>
                </c:pt>
                <c:pt idx="19">
                  <c:v>-3</c:v>
                </c:pt>
                <c:pt idx="20" formatCode="0">
                  <c:v>-6</c:v>
                </c:pt>
                <c:pt idx="21">
                  <c:v>6</c:v>
                </c:pt>
                <c:pt idx="22">
                  <c:v>-1</c:v>
                </c:pt>
                <c:pt idx="23">
                  <c:v>-11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ΥΠΗΡΕΣΙΕΣ'!$A$21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8845581802274713E-2"/>
                  <c:y val="-2.757862296243922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125000000000003E-2"/>
                  <c:y val="3.039793998544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33333333333334E-2"/>
                  <c:y val="-6.421150328250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55555555555558E-2"/>
                  <c:y val="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563538932633391E-2"/>
                  <c:y val="-4.5625682950938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4.4125796739902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77777777777779E-2"/>
                  <c:y val="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166666666666667E-2"/>
                  <c:y val="4.964152133239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4.1367934443658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8.333333333333335E-3"/>
                  <c:y val="3.585220985117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4.964152133239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7777777777777796E-3"/>
                  <c:y val="-1.9305036073707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222222222223E-2"/>
                  <c:y val="4.1367934443658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4.964152133239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-4.1367934443658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444444444444445E-2"/>
                  <c:y val="-5.7915108221122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3888888888888894E-3"/>
                  <c:y val="-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6666666666666666E-2"/>
                  <c:y val="5.5157245924878438E-2"/>
                </c:manualLayout>
              </c:layout>
              <c:spPr/>
              <c:txPr>
                <a:bodyPr/>
                <a:lstStyle/>
                <a:p>
                  <a:pPr algn="ctr">
                    <a:defRPr lang="el-GR" sz="14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ΥΠΗΡΕΣΙΕΣ'!$B$21:$Y$21</c:f>
              <c:numCache>
                <c:formatCode>General</c:formatCode>
                <c:ptCount val="24"/>
                <c:pt idx="0">
                  <c:v>-12</c:v>
                </c:pt>
                <c:pt idx="1">
                  <c:v>-21</c:v>
                </c:pt>
                <c:pt idx="2">
                  <c:v>-14</c:v>
                </c:pt>
                <c:pt idx="3">
                  <c:v>-38</c:v>
                </c:pt>
                <c:pt idx="4">
                  <c:v>-25</c:v>
                </c:pt>
                <c:pt idx="5">
                  <c:v>-21</c:v>
                </c:pt>
                <c:pt idx="6">
                  <c:v>-31</c:v>
                </c:pt>
                <c:pt idx="7">
                  <c:v>-25</c:v>
                </c:pt>
                <c:pt idx="8">
                  <c:v>-33</c:v>
                </c:pt>
                <c:pt idx="9">
                  <c:v>-20</c:v>
                </c:pt>
                <c:pt idx="10">
                  <c:v>-13</c:v>
                </c:pt>
                <c:pt idx="11">
                  <c:v>-2</c:v>
                </c:pt>
                <c:pt idx="12">
                  <c:v>-3</c:v>
                </c:pt>
                <c:pt idx="13">
                  <c:v>-6</c:v>
                </c:pt>
                <c:pt idx="14">
                  <c:v>-12</c:v>
                </c:pt>
                <c:pt idx="15">
                  <c:v>-13</c:v>
                </c:pt>
                <c:pt idx="16">
                  <c:v>-1</c:v>
                </c:pt>
                <c:pt idx="17">
                  <c:v>9</c:v>
                </c:pt>
                <c:pt idx="18">
                  <c:v>5</c:v>
                </c:pt>
                <c:pt idx="19">
                  <c:v>8</c:v>
                </c:pt>
                <c:pt idx="20" formatCode="0">
                  <c:v>17</c:v>
                </c:pt>
                <c:pt idx="21">
                  <c:v>17</c:v>
                </c:pt>
                <c:pt idx="22">
                  <c:v>22</c:v>
                </c:pt>
                <c:pt idx="23">
                  <c:v>-11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ΥΠΗΡΕΣΙΕΣ'!$A$22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7402794732654104E-2"/>
                  <c:y val="6.4211520302171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798650168728907E-2"/>
                  <c:y val="-1.51085930122757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6863517060367457E-3"/>
                  <c:y val="7.55370167964138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428571428571491E-2"/>
                  <c:y val="-6.7988668555240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4285714285714285E-2"/>
                  <c:y val="-5.2880075542965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904761904761921E-2"/>
                  <c:y val="-5.2880075542965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055555555555557E-2"/>
                  <c:y val="-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6666666666667E-2"/>
                  <c:y val="-4.6883659036146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2222222222275E-2"/>
                  <c:y val="-5.2399383628634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055555555555557E-2"/>
                  <c:y val="-4.4125796739902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-4.4125796739902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-5.2399383628634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4.6883659036146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77777777777779E-2"/>
                  <c:y val="-3.585220985117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9444444444444445E-2"/>
                  <c:y val="-5.7915108221122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2500000000000001E-2"/>
                  <c:y val="-5.5157245924878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055555555555557E-2"/>
                  <c:y val="-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666666666667E-2"/>
                  <c:y val="-4.9641521332390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3.5852209851170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-3.8610072147414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1666666666665651E-3"/>
                  <c:y val="-3.0336485258683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4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1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ΥΠΗΡΕΣΙΕΣ'!$B$22:$Y$22</c:f>
              <c:numCache>
                <c:formatCode>General</c:formatCode>
                <c:ptCount val="24"/>
                <c:pt idx="0">
                  <c:v>-21</c:v>
                </c:pt>
                <c:pt idx="1">
                  <c:v>-18</c:v>
                </c:pt>
                <c:pt idx="2">
                  <c:v>-13</c:v>
                </c:pt>
                <c:pt idx="3">
                  <c:v>1</c:v>
                </c:pt>
                <c:pt idx="4">
                  <c:v>9</c:v>
                </c:pt>
                <c:pt idx="5">
                  <c:v>3</c:v>
                </c:pt>
                <c:pt idx="6">
                  <c:v>1</c:v>
                </c:pt>
                <c:pt idx="7">
                  <c:v>-7</c:v>
                </c:pt>
                <c:pt idx="8">
                  <c:v>-3</c:v>
                </c:pt>
                <c:pt idx="9">
                  <c:v>-2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11</c:v>
                </c:pt>
                <c:pt idx="14">
                  <c:v>10</c:v>
                </c:pt>
                <c:pt idx="15">
                  <c:v>8</c:v>
                </c:pt>
                <c:pt idx="16">
                  <c:v>8</c:v>
                </c:pt>
                <c:pt idx="17">
                  <c:v>9</c:v>
                </c:pt>
                <c:pt idx="18">
                  <c:v>13</c:v>
                </c:pt>
                <c:pt idx="19">
                  <c:v>8</c:v>
                </c:pt>
                <c:pt idx="20" formatCode="0">
                  <c:v>7</c:v>
                </c:pt>
                <c:pt idx="21">
                  <c:v>8</c:v>
                </c:pt>
                <c:pt idx="22">
                  <c:v>2</c:v>
                </c:pt>
                <c:pt idx="23">
                  <c:v>-8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695744"/>
        <c:axId val="175697280"/>
      </c:lineChart>
      <c:catAx>
        <c:axId val="17569574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5697280"/>
        <c:crosses val="autoZero"/>
        <c:auto val="1"/>
        <c:lblAlgn val="ctr"/>
        <c:lblOffset val="100"/>
        <c:noMultiLvlLbl val="0"/>
      </c:catAx>
      <c:valAx>
        <c:axId val="175697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569574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l-GR" sz="1200"/>
              <a:t>Εκτίμηση εξέλιξης απασχόλησης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0982352594842636E-2"/>
          <c:y val="0.12953130655733594"/>
          <c:w val="0.95803529481031469"/>
          <c:h val="0.5645058255175949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ΥΠΗΡΕΣΙΕΣ'!$A$24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1.4831177776986081E-3"/>
                  <c:y val="-1.9360854653552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715395304093713E-2"/>
                  <c:y val="7.00960143560370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175963864245476E-2"/>
                  <c:y val="-5.76995128005169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770941302912105E-2"/>
                  <c:y val="4.3480831878895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3853382992699828E-2"/>
                  <c:y val="3.21021678594850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088044303898331E-2"/>
                  <c:y val="2.6412835849780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5420910937159716E-2"/>
                  <c:y val="4.63254978837477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853382992699828E-2"/>
                  <c:y val="5.2014829893452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826322946416401E-2"/>
                  <c:y val="2.92575018546326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890731097540466E-2"/>
                  <c:y val="6.62381599177152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890731097540359E-2"/>
                  <c:y val="-3.0480484247270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890731097540466E-2"/>
                  <c:y val="4.3480831878895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8.53793328741583E-3"/>
                  <c:y val="-3.9014482261827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6826322946416401E-2"/>
                  <c:y val="-5.6082478290942581E-2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rgbClr val="0070C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rgbClr val="0070C0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ΥΠΗΡΕΣΙΕΣ'!$B$24:$Y$24</c:f>
              <c:numCache>
                <c:formatCode>General</c:formatCode>
                <c:ptCount val="24"/>
                <c:pt idx="0">
                  <c:v>-10</c:v>
                </c:pt>
                <c:pt idx="1">
                  <c:v>-4</c:v>
                </c:pt>
                <c:pt idx="2">
                  <c:v>-10</c:v>
                </c:pt>
                <c:pt idx="3">
                  <c:v>-19</c:v>
                </c:pt>
                <c:pt idx="4">
                  <c:v>-11</c:v>
                </c:pt>
                <c:pt idx="5">
                  <c:v>-16</c:v>
                </c:pt>
                <c:pt idx="6">
                  <c:v>-15</c:v>
                </c:pt>
                <c:pt idx="7">
                  <c:v>-15</c:v>
                </c:pt>
                <c:pt idx="8">
                  <c:v>-5</c:v>
                </c:pt>
                <c:pt idx="9">
                  <c:v>-8</c:v>
                </c:pt>
                <c:pt idx="10">
                  <c:v>-3</c:v>
                </c:pt>
                <c:pt idx="11">
                  <c:v>-7</c:v>
                </c:pt>
                <c:pt idx="12">
                  <c:v>-3</c:v>
                </c:pt>
                <c:pt idx="13">
                  <c:v>-5</c:v>
                </c:pt>
                <c:pt idx="14">
                  <c:v>-9</c:v>
                </c:pt>
                <c:pt idx="15">
                  <c:v>-12</c:v>
                </c:pt>
                <c:pt idx="16">
                  <c:v>-10</c:v>
                </c:pt>
                <c:pt idx="17">
                  <c:v>-1</c:v>
                </c:pt>
                <c:pt idx="18">
                  <c:v>9</c:v>
                </c:pt>
                <c:pt idx="19">
                  <c:v>2</c:v>
                </c:pt>
                <c:pt idx="20" formatCode="0">
                  <c:v>1</c:v>
                </c:pt>
                <c:pt idx="21">
                  <c:v>10</c:v>
                </c:pt>
                <c:pt idx="22">
                  <c:v>-14</c:v>
                </c:pt>
                <c:pt idx="23">
                  <c:v>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ΥΠΗΡΕΣΙΕΣ'!$A$25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8.84866767219708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34483720238464E-2"/>
                  <c:y val="5.25044708294060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0134578712810809E-2"/>
                  <c:y val="3.83100354440904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2.55591054313100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137720638619218E-2"/>
                  <c:y val="5.2490583483555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925205522140418E-2"/>
                  <c:y val="5.2519030143604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513652194390387E-2"/>
                  <c:y val="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513652194390387E-2"/>
                  <c:y val="5.120398808734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486592148106971E-2"/>
                  <c:y val="7.1116650121312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892004157363648E-2"/>
                  <c:y val="6.542731811160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8108240185133714E-2"/>
                  <c:y val="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486592148106971E-2"/>
                  <c:y val="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486592148106971E-2"/>
                  <c:y val="5.120398808734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0919064203647078E-2"/>
                  <c:y val="5.404865409219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892004157363648E-2"/>
                  <c:y val="-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0919064203646974E-2"/>
                  <c:y val="-4.5514656077640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5459532101823539E-2"/>
                  <c:y val="5.1203988087345137E-2"/>
                </c:manualLayout>
              </c:layout>
              <c:spPr/>
              <c:txPr>
                <a:bodyPr/>
                <a:lstStyle/>
                <a:p>
                  <a:pPr algn="ctr">
                    <a:defRPr sz="1600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sz="1100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ΥΠΗΡΕΣΙΕΣ'!$B$25:$Y$25</c:f>
              <c:numCache>
                <c:formatCode>General</c:formatCode>
                <c:ptCount val="24"/>
                <c:pt idx="0">
                  <c:v>-12</c:v>
                </c:pt>
                <c:pt idx="1">
                  <c:v>-23</c:v>
                </c:pt>
                <c:pt idx="2">
                  <c:v>-23</c:v>
                </c:pt>
                <c:pt idx="3">
                  <c:v>-6</c:v>
                </c:pt>
                <c:pt idx="4">
                  <c:v>-21</c:v>
                </c:pt>
                <c:pt idx="5">
                  <c:v>-39</c:v>
                </c:pt>
                <c:pt idx="6">
                  <c:v>-32</c:v>
                </c:pt>
                <c:pt idx="7">
                  <c:v>-39</c:v>
                </c:pt>
                <c:pt idx="8">
                  <c:v>-20</c:v>
                </c:pt>
                <c:pt idx="9">
                  <c:v>-23</c:v>
                </c:pt>
                <c:pt idx="10">
                  <c:v>3</c:v>
                </c:pt>
                <c:pt idx="11">
                  <c:v>-1</c:v>
                </c:pt>
                <c:pt idx="12">
                  <c:v>-11</c:v>
                </c:pt>
                <c:pt idx="13">
                  <c:v>-8</c:v>
                </c:pt>
                <c:pt idx="14">
                  <c:v>-16</c:v>
                </c:pt>
                <c:pt idx="15">
                  <c:v>-9</c:v>
                </c:pt>
                <c:pt idx="16">
                  <c:v>-8</c:v>
                </c:pt>
                <c:pt idx="17">
                  <c:v>4</c:v>
                </c:pt>
                <c:pt idx="18">
                  <c:v>12</c:v>
                </c:pt>
                <c:pt idx="19">
                  <c:v>-1</c:v>
                </c:pt>
                <c:pt idx="20" formatCode="0">
                  <c:v>16</c:v>
                </c:pt>
                <c:pt idx="21">
                  <c:v>18</c:v>
                </c:pt>
                <c:pt idx="22">
                  <c:v>23</c:v>
                </c:pt>
                <c:pt idx="23">
                  <c:v>-4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ΥΠΗΡΕΣΙΕΣ'!$A$26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4973184296213942E-2"/>
                  <c:y val="5.6893320097050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513652194390401E-2"/>
                  <c:y val="-1.9912662033967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513652194390387E-2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054120092566855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892004157363627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4054120092566855E-2"/>
                  <c:y val="-3.982532406793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054120092566855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486592148106971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7946124249930505E-2"/>
                  <c:y val="-2.2757328038820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0919064203647078E-2"/>
                  <c:y val="-6.542731811160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2486592148106971E-2"/>
                  <c:y val="-5.4048654092197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2486592148106971E-2"/>
                  <c:y val="-3.9825324067935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486592148106971E-2"/>
                  <c:y val="-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2486592148106971E-2"/>
                  <c:y val="-5.1203988087345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9675768129593599E-2"/>
                  <c:y val="-5.9737986101902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2486592148106971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0919064203647078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486592148106971E-2"/>
                  <c:y val="-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486592148107071E-2"/>
                  <c:y val="-4.8359322082492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486592148106971E-2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5459532101823539E-2"/>
                  <c:y val="-3.982532406793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3.1291550042826792E-2"/>
                </c:manualLayout>
              </c:layout>
              <c:spPr/>
              <c:txPr>
                <a:bodyPr/>
                <a:lstStyle/>
                <a:p>
                  <a:pPr>
                    <a:defRPr sz="140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ΥΠΗΡΕΣΙΕΣ'!$B$26:$Y$26</c:f>
              <c:numCache>
                <c:formatCode>General</c:formatCode>
                <c:ptCount val="24"/>
                <c:pt idx="0">
                  <c:v>-20</c:v>
                </c:pt>
                <c:pt idx="1">
                  <c:v>-13</c:v>
                </c:pt>
                <c:pt idx="2">
                  <c:v>-4</c:v>
                </c:pt>
                <c:pt idx="3">
                  <c:v>4</c:v>
                </c:pt>
                <c:pt idx="4">
                  <c:v>11</c:v>
                </c:pt>
                <c:pt idx="5">
                  <c:v>5</c:v>
                </c:pt>
                <c:pt idx="6">
                  <c:v>2</c:v>
                </c:pt>
                <c:pt idx="7">
                  <c:v>-5</c:v>
                </c:pt>
                <c:pt idx="8">
                  <c:v>-2</c:v>
                </c:pt>
                <c:pt idx="9">
                  <c:v>-1</c:v>
                </c:pt>
                <c:pt idx="10">
                  <c:v>5</c:v>
                </c:pt>
                <c:pt idx="11">
                  <c:v>7</c:v>
                </c:pt>
                <c:pt idx="12">
                  <c:v>16</c:v>
                </c:pt>
                <c:pt idx="13">
                  <c:v>10</c:v>
                </c:pt>
                <c:pt idx="14">
                  <c:v>9</c:v>
                </c:pt>
                <c:pt idx="15">
                  <c:v>11</c:v>
                </c:pt>
                <c:pt idx="16">
                  <c:v>11</c:v>
                </c:pt>
                <c:pt idx="17">
                  <c:v>12</c:v>
                </c:pt>
                <c:pt idx="18">
                  <c:v>15</c:v>
                </c:pt>
                <c:pt idx="19">
                  <c:v>12</c:v>
                </c:pt>
                <c:pt idx="20" formatCode="0">
                  <c:v>8</c:v>
                </c:pt>
                <c:pt idx="21">
                  <c:v>8</c:v>
                </c:pt>
                <c:pt idx="22">
                  <c:v>-2</c:v>
                </c:pt>
                <c:pt idx="23">
                  <c:v>-3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087424"/>
        <c:axId val="176088960"/>
      </c:lineChart>
      <c:catAx>
        <c:axId val="1760874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/>
            </a:pPr>
            <a:endParaRPr lang="el-GR"/>
          </a:p>
        </c:txPr>
        <c:crossAx val="176088960"/>
        <c:crosses val="autoZero"/>
        <c:auto val="1"/>
        <c:lblAlgn val="ctr"/>
        <c:lblOffset val="100"/>
        <c:noMultiLvlLbl val="0"/>
      </c:catAx>
      <c:valAx>
        <c:axId val="1760889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08742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l-GR" sz="1400" b="1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τιμών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843956687980149E-2"/>
          <c:y val="0.23858972852274071"/>
          <c:w val="0.86028471925983363"/>
          <c:h val="0.49062449851251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ΥΠΗΡΕΣΙΕΣ'!$A$28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4.1562368529453352E-2"/>
                  <c:y val="5.1088679741051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306950681870739E-2"/>
                  <c:y val="-3.23278097700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643778165986428E-2"/>
                  <c:y val="2.7019925475652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4590861463089879E-2"/>
                  <c:y val="5.0529218093933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364260914854955E-2"/>
                  <c:y val="5.45285532648047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862532859402598E-2"/>
                  <c:y val="3.8283444696621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0102422966493731E-2"/>
                  <c:y val="-4.85014451657046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256834272675241E-2"/>
                  <c:y val="4.3882469849029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8708121553221036E-2"/>
                  <c:y val="5.22810075776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102422966493731E-2"/>
                  <c:y val="2.9884906968008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679628619584515E-2"/>
                  <c:y val="3.8283444696621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862532859402598E-2"/>
                  <c:y val="4.3882469849029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1496724379766425E-2"/>
                  <c:y val="4.9481495001437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9862532859402598E-2"/>
                  <c:y val="4.6681982425233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5679628619584515E-2"/>
                  <c:y val="5.7880032730049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9862532859402598E-2"/>
                  <c:y val="5.5080520153845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8468231446130001E-2"/>
                  <c:y val="4.10829572728250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623856563053608E-2"/>
                  <c:y val="6.3479057882457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4229555149780906E-2"/>
                  <c:y val="5.22810075776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1667443962257688E-2"/>
                  <c:y val="5.50805201538453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9765045939486884E-3"/>
                  <c:y val="3.828344469662101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ΥΠΗΡΕΣΙΕΣ'!$C$28:$Y$28</c:f>
              <c:numCache>
                <c:formatCode>General</c:formatCode>
                <c:ptCount val="23"/>
                <c:pt idx="0">
                  <c:v>-10</c:v>
                </c:pt>
                <c:pt idx="1">
                  <c:v>-8</c:v>
                </c:pt>
                <c:pt idx="2">
                  <c:v>-18</c:v>
                </c:pt>
                <c:pt idx="3">
                  <c:v>-26</c:v>
                </c:pt>
                <c:pt idx="4">
                  <c:v>-32</c:v>
                </c:pt>
                <c:pt idx="5">
                  <c:v>-41</c:v>
                </c:pt>
                <c:pt idx="6">
                  <c:v>-33</c:v>
                </c:pt>
                <c:pt idx="7">
                  <c:v>-37</c:v>
                </c:pt>
                <c:pt idx="8">
                  <c:v>-38</c:v>
                </c:pt>
                <c:pt idx="9">
                  <c:v>-30</c:v>
                </c:pt>
                <c:pt idx="10">
                  <c:v>-31</c:v>
                </c:pt>
                <c:pt idx="11">
                  <c:v>-25</c:v>
                </c:pt>
                <c:pt idx="12">
                  <c:v>-29</c:v>
                </c:pt>
                <c:pt idx="13">
                  <c:v>-26</c:v>
                </c:pt>
                <c:pt idx="14">
                  <c:v>-24</c:v>
                </c:pt>
                <c:pt idx="15">
                  <c:v>-20</c:v>
                </c:pt>
                <c:pt idx="16">
                  <c:v>-16</c:v>
                </c:pt>
                <c:pt idx="17">
                  <c:v>-11</c:v>
                </c:pt>
                <c:pt idx="18">
                  <c:v>-8</c:v>
                </c:pt>
                <c:pt idx="19" formatCode="0">
                  <c:v>-5</c:v>
                </c:pt>
                <c:pt idx="20">
                  <c:v>2</c:v>
                </c:pt>
                <c:pt idx="21">
                  <c:v>-28</c:v>
                </c:pt>
                <c:pt idx="22">
                  <c:v>-16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ΥΠΗΡΕΣΙΕΣ'!$A$29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0030025296158315E-2"/>
                  <c:y val="-6.7661691542289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034028668980004E-2"/>
                  <c:y val="7.1641477651114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0080067456421468E-3"/>
                  <c:y val="-2.3880597014925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5070523106758254E-2"/>
                  <c:y val="-4.9245630556040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452862950930247E-2"/>
                  <c:y val="-3.7609357337720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943014132726956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7886028265453916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097425438908524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674631091999305E-2"/>
                  <c:y val="-6.4388789252693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520219785817743E-2"/>
                  <c:y val="5.039122637167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26852181211E-2"/>
                  <c:y val="5.0391226371672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97425438908524E-2"/>
                  <c:y val="-5.319073894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280329678726614E-2"/>
                  <c:y val="-5.319073894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3.639366349065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97425438908524E-2"/>
                  <c:y val="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703124025635819E-2"/>
                  <c:y val="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3943014132726956E-2"/>
                  <c:y val="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520219785817642E-2"/>
                  <c:y val="3.0794638338244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8125918372545041E-2"/>
                  <c:y val="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0674631091999201E-2"/>
                  <c:y val="3.63936634906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1.3943014132726957E-3"/>
                  <c:y val="1.3997562881020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2.7886028265452886E-3"/>
                  <c:y val="-2.239610060963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3943014132726957E-3"/>
                  <c:y val="-1.3997562881020276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ΥΠΗΡΕΣΙΕΣ'!$C$29:$Y$29</c:f>
              <c:numCache>
                <c:formatCode>General</c:formatCode>
                <c:ptCount val="23"/>
                <c:pt idx="0">
                  <c:v>1</c:v>
                </c:pt>
                <c:pt idx="1">
                  <c:v>-9</c:v>
                </c:pt>
                <c:pt idx="2">
                  <c:v>-10</c:v>
                </c:pt>
                <c:pt idx="3">
                  <c:v>-24</c:v>
                </c:pt>
                <c:pt idx="4">
                  <c:v>-20</c:v>
                </c:pt>
                <c:pt idx="5">
                  <c:v>-26</c:v>
                </c:pt>
                <c:pt idx="6">
                  <c:v>-40</c:v>
                </c:pt>
                <c:pt idx="7">
                  <c:v>-37</c:v>
                </c:pt>
                <c:pt idx="8">
                  <c:v>-22</c:v>
                </c:pt>
                <c:pt idx="9">
                  <c:v>-12</c:v>
                </c:pt>
                <c:pt idx="10">
                  <c:v>-12</c:v>
                </c:pt>
                <c:pt idx="11">
                  <c:v>-16</c:v>
                </c:pt>
                <c:pt idx="12">
                  <c:v>-16</c:v>
                </c:pt>
                <c:pt idx="13">
                  <c:v>-5</c:v>
                </c:pt>
                <c:pt idx="14">
                  <c:v>-9</c:v>
                </c:pt>
                <c:pt idx="15">
                  <c:v>-2</c:v>
                </c:pt>
                <c:pt idx="16">
                  <c:v>3</c:v>
                </c:pt>
                <c:pt idx="17">
                  <c:v>1</c:v>
                </c:pt>
                <c:pt idx="18">
                  <c:v>4</c:v>
                </c:pt>
                <c:pt idx="19" formatCode="0">
                  <c:v>4</c:v>
                </c:pt>
                <c:pt idx="20">
                  <c:v>1</c:v>
                </c:pt>
                <c:pt idx="21">
                  <c:v>2</c:v>
                </c:pt>
                <c:pt idx="22">
                  <c:v>-15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ΥΠΗΡΕΣΙΕΣ'!$A$30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9334446139563663E-2"/>
                  <c:y val="-5.5990251524081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87960789170209E-2"/>
                  <c:y val="-6.1624325692207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877632594770788E-2"/>
                  <c:y val="-6.324319343706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7491451944249047E-2"/>
                  <c:y val="-4.2904403919846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481355884566778E-2"/>
                  <c:y val="-5.602530053979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0914521199090427E-2"/>
                  <c:y val="-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520219785817743E-2"/>
                  <c:y val="-5.59902515240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097425438908524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337315545999649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097425438908524E-2"/>
                  <c:y val="-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18372545041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097425438908524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308822612363138E-2"/>
                  <c:y val="-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3.9193176066856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2612363138E-2"/>
                  <c:y val="-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3703124025635819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308822612363138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520219785817642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5097425438908524E-2"/>
                  <c:y val="-4.4792201219264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3703124025635722E-2"/>
                  <c:y val="-5.3190738947877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914521199090427E-2"/>
                  <c:y val="-4.1992688643060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520219785817847E-2"/>
                  <c:y val="-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ΥΠΗΡΕΣΙΕΣ'!$C$2:$Y$2</c:f>
              <c:strCache>
                <c:ptCount val="23"/>
                <c:pt idx="0">
                  <c:v>ΣΕΠΤΕΜΒΡΙΟΣ 2009</c:v>
                </c:pt>
                <c:pt idx="1">
                  <c:v>ΜΑΡΤΙΟΣ 2010</c:v>
                </c:pt>
                <c:pt idx="2">
                  <c:v>ΣΕΠΤΕΜΒΡΙΟΣ 2010</c:v>
                </c:pt>
                <c:pt idx="3">
                  <c:v>ΜΑΡΤΙΟΣ 2011</c:v>
                </c:pt>
                <c:pt idx="4">
                  <c:v>ΣΕΠΤΕΜΒΡΙΟΣ 2011</c:v>
                </c:pt>
                <c:pt idx="5">
                  <c:v>ΜΑΡΤΙΟΣ 2012</c:v>
                </c:pt>
                <c:pt idx="6">
                  <c:v>ΣΕΠΤΕΜΒΡΙΟΣ 2012</c:v>
                </c:pt>
                <c:pt idx="7">
                  <c:v>ΜΑΡΤΙΟΣ 2013</c:v>
                </c:pt>
                <c:pt idx="8">
                  <c:v>ΣΕΠΤΕΜΒΡΙΟΣ 2013</c:v>
                </c:pt>
                <c:pt idx="9">
                  <c:v>ΜΑΡΤΙΟΣ 2014</c:v>
                </c:pt>
                <c:pt idx="10">
                  <c:v>ΣΕΠΤΕΜΒΡΙΟΣ 2014</c:v>
                </c:pt>
                <c:pt idx="11">
                  <c:v>ΜΑΡΤΙΟΣ 2015</c:v>
                </c:pt>
                <c:pt idx="12">
                  <c:v>ΣΕΠΤΕΜΒΡΙΟΣ 2015</c:v>
                </c:pt>
                <c:pt idx="13">
                  <c:v>ΜΑΡΤΙΟΣ 2016</c:v>
                </c:pt>
                <c:pt idx="14">
                  <c:v>ΣΕΠΤΕΜΒΡΙΟΣ 2016</c:v>
                </c:pt>
                <c:pt idx="15">
                  <c:v>ΜΑΡΤΙΟΣ 2017</c:v>
                </c:pt>
                <c:pt idx="16">
                  <c:v>ΣΕΠΤΕΜΒΡΙΟΣ 2017</c:v>
                </c:pt>
                <c:pt idx="17">
                  <c:v>ΜΑΡΤΙΟΣ 2018</c:v>
                </c:pt>
                <c:pt idx="18">
                  <c:v>ΣΕΠΤΕΜΒΡΙΟΣ 2018</c:v>
                </c:pt>
                <c:pt idx="19">
                  <c:v>ΜΑΡΤΙΟΣ 2019</c:v>
                </c:pt>
                <c:pt idx="20">
                  <c:v>ΣΕΠΤΕΜΒΡΙΟΣ 2019</c:v>
                </c:pt>
                <c:pt idx="21">
                  <c:v>ΜΑΡΤΙΟΣ 2020</c:v>
                </c:pt>
                <c:pt idx="22">
                  <c:v>ΣΕΠΤΕΜΒΡΙΟΣ 2020</c:v>
                </c:pt>
              </c:strCache>
            </c:strRef>
          </c:cat>
          <c:val>
            <c:numRef>
              <c:f>'ΣΥΓΚΡΙΤΙΚΑ ΥΠΗΡΕΣΙΕΣ'!$C$30:$Y$30</c:f>
              <c:numCache>
                <c:formatCode>General</c:formatCode>
                <c:ptCount val="23"/>
                <c:pt idx="0">
                  <c:v>-7</c:v>
                </c:pt>
                <c:pt idx="1">
                  <c:v>-3</c:v>
                </c:pt>
                <c:pt idx="2">
                  <c:v>1</c:v>
                </c:pt>
                <c:pt idx="3">
                  <c:v>11</c:v>
                </c:pt>
                <c:pt idx="4">
                  <c:v>2</c:v>
                </c:pt>
                <c:pt idx="5">
                  <c:v>6</c:v>
                </c:pt>
                <c:pt idx="6">
                  <c:v>-0.30000000000000004</c:v>
                </c:pt>
                <c:pt idx="7">
                  <c:v>-0.2</c:v>
                </c:pt>
                <c:pt idx="8">
                  <c:v>-1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4</c:v>
                </c:pt>
                <c:pt idx="13">
                  <c:v>4</c:v>
                </c:pt>
                <c:pt idx="14">
                  <c:v>5</c:v>
                </c:pt>
                <c:pt idx="15">
                  <c:v>8</c:v>
                </c:pt>
                <c:pt idx="16">
                  <c:v>9</c:v>
                </c:pt>
                <c:pt idx="17">
                  <c:v>9</c:v>
                </c:pt>
                <c:pt idx="18">
                  <c:v>10</c:v>
                </c:pt>
                <c:pt idx="19" formatCode="0">
                  <c:v>9</c:v>
                </c:pt>
                <c:pt idx="20">
                  <c:v>6</c:v>
                </c:pt>
                <c:pt idx="21">
                  <c:v>3</c:v>
                </c:pt>
                <c:pt idx="22">
                  <c:v>-3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389120"/>
        <c:axId val="176300416"/>
      </c:lineChart>
      <c:catAx>
        <c:axId val="17638912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76300416"/>
        <c:crosses val="autoZero"/>
        <c:auto val="1"/>
        <c:lblAlgn val="ctr"/>
        <c:lblOffset val="100"/>
        <c:noMultiLvlLbl val="0"/>
      </c:catAx>
      <c:valAx>
        <c:axId val="1763004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638912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ΔΕΙΚΤΗΣ ΕΠΙΧΕΙΡΗΜΑΤΙΚΩΝ ΠΡΟΣΔΟΚΙΩΝ (ΚΑΤΑΣΚΕΥΕΣ)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0868099940712388E-2"/>
          <c:y val="0.18189930694328971"/>
          <c:w val="0.9528403001072"/>
          <c:h val="0.6132036342155000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ΚΑΤΑΣΚΕΥΑΣΤΙΚΕΣ'!$A$4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9.3785857698348046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2948435422160304E-3"/>
                  <c:y val="-1.7660044150110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522061275020924E-3"/>
                  <c:y val="-4.41501103752758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936604927494834E-2"/>
                  <c:y val="-3.9835422597838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972535679457139E-2"/>
                  <c:y val="-3.14341162277737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888102380158822E-2"/>
                  <c:y val="-4.102130778571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394882050142578E-2"/>
                  <c:y val="-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9610060963244E-2"/>
                  <c:y val="-3.640566093694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39610060963244E-2"/>
                  <c:y val="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6797075457224381E-2"/>
                  <c:y val="5.3208273677075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195613185836494E-2"/>
                  <c:y val="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394882050142627E-2"/>
                  <c:y val="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195613185836494E-2"/>
                  <c:y val="3.920609639363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0794638338244602E-2"/>
                  <c:y val="9.2414370070709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595369473938528E-2"/>
                  <c:y val="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594150914448652E-2"/>
                  <c:y val="-3.3605225480258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9394882050142578E-2"/>
                  <c:y val="-3.0804790023570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394882050142578E-2"/>
                  <c:y val="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5.599025152408111E-3"/>
                  <c:y val="-5.880914459045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9394882050142675E-2"/>
                  <c:y val="3.920609639363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394882050142578E-2"/>
                  <c:y val="-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9394882050142578E-2"/>
                  <c:y val="-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96100609632541E-2"/>
                  <c:y val="-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ΚΑΤΑΣΚΕΥΑΣΤΙΚΕΣ'!$B$4:$Y$4</c:f>
              <c:numCache>
                <c:formatCode>General</c:formatCode>
                <c:ptCount val="24"/>
                <c:pt idx="0">
                  <c:v>-42</c:v>
                </c:pt>
                <c:pt idx="1">
                  <c:v>-38</c:v>
                </c:pt>
                <c:pt idx="2">
                  <c:v>-48</c:v>
                </c:pt>
                <c:pt idx="3">
                  <c:v>-56</c:v>
                </c:pt>
                <c:pt idx="4">
                  <c:v>-57</c:v>
                </c:pt>
                <c:pt idx="5">
                  <c:v>-56</c:v>
                </c:pt>
                <c:pt idx="6">
                  <c:v>-55</c:v>
                </c:pt>
                <c:pt idx="7">
                  <c:v>-49</c:v>
                </c:pt>
                <c:pt idx="8">
                  <c:v>-56</c:v>
                </c:pt>
                <c:pt idx="9">
                  <c:v>-54</c:v>
                </c:pt>
                <c:pt idx="10">
                  <c:v>-43</c:v>
                </c:pt>
                <c:pt idx="11">
                  <c:v>-44</c:v>
                </c:pt>
                <c:pt idx="12">
                  <c:v>-49</c:v>
                </c:pt>
                <c:pt idx="13">
                  <c:v>-53</c:v>
                </c:pt>
                <c:pt idx="14">
                  <c:v>-53</c:v>
                </c:pt>
                <c:pt idx="15">
                  <c:v>-46</c:v>
                </c:pt>
                <c:pt idx="16">
                  <c:v>-48</c:v>
                </c:pt>
                <c:pt idx="17">
                  <c:v>-43</c:v>
                </c:pt>
                <c:pt idx="18">
                  <c:v>-17</c:v>
                </c:pt>
                <c:pt idx="19" formatCode="0">
                  <c:v>-35</c:v>
                </c:pt>
                <c:pt idx="20" formatCode="0">
                  <c:v>-26</c:v>
                </c:pt>
                <c:pt idx="21">
                  <c:v>-22</c:v>
                </c:pt>
                <c:pt idx="22">
                  <c:v>-33</c:v>
                </c:pt>
                <c:pt idx="23">
                  <c:v>-26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ΚΑΤΑΣΚΕΥΑΣΤΙΚΕΣ'!$A$5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1033037775344198E-2"/>
                  <c:y val="5.4266264962208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311115343445085E-2"/>
                  <c:y val="6.1481686144393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534959078620896E-2"/>
                  <c:y val="6.2667130318815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582579889712435E-2"/>
                  <c:y val="6.86968868198497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71031261076816E-2"/>
                  <c:y val="3.8220872329029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171031261076789E-2"/>
                  <c:y val="5.4266264962208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394882050142578E-2"/>
                  <c:y val="5.3208273677075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9610060963244E-2"/>
                  <c:y val="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394882050142627E-2"/>
                  <c:y val="-6.4410015503828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195613185836494E-2"/>
                  <c:y val="-5.3208273677075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995125762040555E-2"/>
                  <c:y val="5.880914459045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195613185836494E-2"/>
                  <c:y val="-5.8809144590451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3594150914448652E-2"/>
                  <c:y val="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239610060963244E-2"/>
                  <c:y val="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779341977875475E-2"/>
                  <c:y val="-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9394882050142578E-2"/>
                  <c:y val="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96100609632541E-2"/>
                  <c:y val="5.3208273677075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9394882050142578E-2"/>
                  <c:y val="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9394882050142578E-2"/>
                  <c:y val="5.6008709133763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394882050142675E-2"/>
                  <c:y val="6.7210450960516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3997562881020276E-2"/>
                  <c:y val="5.3208273677075389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ΚΑΤΑΣΚΕΥΑΣΤΙΚΕΣ'!$B$5:$Y$5</c:f>
              <c:numCache>
                <c:formatCode>General</c:formatCode>
                <c:ptCount val="24"/>
                <c:pt idx="0">
                  <c:v>-45</c:v>
                </c:pt>
                <c:pt idx="1">
                  <c:v>-39</c:v>
                </c:pt>
                <c:pt idx="2">
                  <c:v>-60</c:v>
                </c:pt>
                <c:pt idx="3">
                  <c:v>-66</c:v>
                </c:pt>
                <c:pt idx="4">
                  <c:v>-68</c:v>
                </c:pt>
                <c:pt idx="5">
                  <c:v>-61</c:v>
                </c:pt>
                <c:pt idx="6">
                  <c:v>-61</c:v>
                </c:pt>
                <c:pt idx="7">
                  <c:v>-58</c:v>
                </c:pt>
                <c:pt idx="8">
                  <c:v>-46</c:v>
                </c:pt>
                <c:pt idx="9">
                  <c:v>-18</c:v>
                </c:pt>
                <c:pt idx="10">
                  <c:v>-14</c:v>
                </c:pt>
                <c:pt idx="11">
                  <c:v>-33</c:v>
                </c:pt>
                <c:pt idx="12">
                  <c:v>-40</c:v>
                </c:pt>
                <c:pt idx="13">
                  <c:v>-53</c:v>
                </c:pt>
                <c:pt idx="14">
                  <c:v>-36</c:v>
                </c:pt>
                <c:pt idx="15">
                  <c:v>-60</c:v>
                </c:pt>
                <c:pt idx="16">
                  <c:v>-50</c:v>
                </c:pt>
                <c:pt idx="17">
                  <c:v>-40</c:v>
                </c:pt>
                <c:pt idx="18">
                  <c:v>-55</c:v>
                </c:pt>
                <c:pt idx="19" formatCode="0">
                  <c:v>-54</c:v>
                </c:pt>
                <c:pt idx="20" formatCode="0">
                  <c:v>-48</c:v>
                </c:pt>
                <c:pt idx="21">
                  <c:v>-56</c:v>
                </c:pt>
                <c:pt idx="22">
                  <c:v>-31</c:v>
                </c:pt>
                <c:pt idx="23">
                  <c:v>-54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ΚΑΤΑΣΚΕΥΑΣΤΙΚΕΣ'!$A$6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7793419778754743E-2"/>
                  <c:y val="-4.2006531850322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9394882050142578E-2"/>
                  <c:y val="-3.6405660936946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394882050142578E-2"/>
                  <c:y val="-3.3605225480258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394882050142578E-2"/>
                  <c:y val="-4.480696730701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394882050142578E-2"/>
                  <c:y val="-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394882050142547E-2"/>
                  <c:y val="-3.640566093694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9394882050142578E-2"/>
                  <c:y val="-4.480696730701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394882050142578E-2"/>
                  <c:y val="-3.920609639363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394882050142578E-2"/>
                  <c:y val="-5.0407838220387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9394882050142627E-2"/>
                  <c:y val="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195613185836494E-2"/>
                  <c:y val="4.4806967307010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9394882050142627E-2"/>
                  <c:y val="-3.640566093694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394882050142578E-2"/>
                  <c:y val="-3.640566093694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394882050142578E-2"/>
                  <c:y val="-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9394882050142578E-2"/>
                  <c:y val="-4.2006531850322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2194394626346635E-2"/>
                  <c:y val="-3.920609639363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595369473938528E-2"/>
                  <c:y val="-3.6405660936946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394882050142578E-2"/>
                  <c:y val="-4.2006531850322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39610060963244E-2"/>
                  <c:y val="-4.7607402763699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96100609632541E-2"/>
                  <c:y val="-5.0407838220387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39610060963244E-2"/>
                  <c:y val="-4.2006531850322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239610060963244E-2"/>
                  <c:y val="-3.6405660936946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96100609632541E-2"/>
                  <c:y val="-4.4806967307010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ΚΑΤΑΣΚΕΥΑΣΤΙΚΕΣ'!$B$6:$Y$6</c:f>
              <c:numCache>
                <c:formatCode>General</c:formatCode>
                <c:ptCount val="24"/>
                <c:pt idx="0">
                  <c:v>-38</c:v>
                </c:pt>
                <c:pt idx="1">
                  <c:v>-35</c:v>
                </c:pt>
                <c:pt idx="2">
                  <c:v>-30</c:v>
                </c:pt>
                <c:pt idx="3">
                  <c:v>-29</c:v>
                </c:pt>
                <c:pt idx="4">
                  <c:v>-27</c:v>
                </c:pt>
                <c:pt idx="5">
                  <c:v>-28</c:v>
                </c:pt>
                <c:pt idx="6">
                  <c:v>-29</c:v>
                </c:pt>
                <c:pt idx="7">
                  <c:v>-33</c:v>
                </c:pt>
                <c:pt idx="8">
                  <c:v>-30</c:v>
                </c:pt>
                <c:pt idx="9">
                  <c:v>-27</c:v>
                </c:pt>
                <c:pt idx="10">
                  <c:v>-25</c:v>
                </c:pt>
                <c:pt idx="11">
                  <c:v>-21</c:v>
                </c:pt>
                <c:pt idx="12">
                  <c:v>-21</c:v>
                </c:pt>
                <c:pt idx="13">
                  <c:v>-20</c:v>
                </c:pt>
                <c:pt idx="14">
                  <c:v>-17</c:v>
                </c:pt>
                <c:pt idx="15">
                  <c:v>-12</c:v>
                </c:pt>
                <c:pt idx="16">
                  <c:v>-7</c:v>
                </c:pt>
                <c:pt idx="17">
                  <c:v>-3</c:v>
                </c:pt>
                <c:pt idx="18">
                  <c:v>3</c:v>
                </c:pt>
                <c:pt idx="19">
                  <c:v>5</c:v>
                </c:pt>
                <c:pt idx="20" formatCode="0">
                  <c:v>4</c:v>
                </c:pt>
                <c:pt idx="21">
                  <c:v>0</c:v>
                </c:pt>
                <c:pt idx="22">
                  <c:v>1</c:v>
                </c:pt>
                <c:pt idx="23">
                  <c:v>-8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1158912"/>
        <c:axId val="191157376"/>
      </c:lineChart>
      <c:catAx>
        <c:axId val="19115891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0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91157376"/>
        <c:crosses val="autoZero"/>
        <c:auto val="1"/>
        <c:lblAlgn val="ctr"/>
        <c:lblOffset val="100"/>
        <c:noMultiLvlLbl val="0"/>
      </c:catAx>
      <c:valAx>
        <c:axId val="191157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115891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κατασκευαστικής δραστηριότητας το τελευταίο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59560932668063E-2"/>
          <c:y val="0.18249714080381593"/>
          <c:w val="0.90950766372706682"/>
          <c:h val="0.49048608612419092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ΚΑΤΑΣΚΕΥΑΣΤΙΚΕΣ'!$A$8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5908407173346542E-2"/>
                  <c:y val="5.2899264483617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519258198822879E-2"/>
                  <c:y val="5.6421870891141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545541334948095E-2"/>
                  <c:y val="6.2783177882394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244148073217563E-2"/>
                  <c:y val="5.25732525942515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482007129943848E-2"/>
                  <c:y val="6.1806340787419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6769679537551211E-2"/>
                  <c:y val="4.87831246657479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584623892837326E-2"/>
                  <c:y val="3.8587582255076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5584623892837326E-2"/>
                  <c:y val="5.3809460912972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1141219790931988E-2"/>
                  <c:y val="3.8587582255076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4471432096648066E-2"/>
                  <c:y val="5.6853836644551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1417176969266396E-2"/>
                  <c:y val="5.3809460912972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2530368765455654E-2"/>
                  <c:y val="6.5986963839288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1141219790931988E-2"/>
                  <c:y val="4.16319579866560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4471432096648017E-2"/>
                  <c:y val="4.4676333718235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1417176969266347E-2"/>
                  <c:y val="4.4676333718235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973772867360999E-2"/>
                  <c:y val="5.076508518139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4139908959332611E-2"/>
                  <c:y val="4.4676333718235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9696504857427274E-2"/>
                  <c:y val="4.77207094498141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8362921841884652E-2"/>
                  <c:y val="-4.969931396071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1.9690913259350399E-3"/>
                  <c:y val="-4.056618676597884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ΚΑΤΑΣΚΕΥΑΣΤΙΚΕΣ'!$B$8:$Y$8</c:f>
              <c:numCache>
                <c:formatCode>General</c:formatCode>
                <c:ptCount val="24"/>
                <c:pt idx="0">
                  <c:v>-47</c:v>
                </c:pt>
                <c:pt idx="1">
                  <c:v>-46</c:v>
                </c:pt>
                <c:pt idx="2">
                  <c:v>-66</c:v>
                </c:pt>
                <c:pt idx="3">
                  <c:v>-68</c:v>
                </c:pt>
                <c:pt idx="4">
                  <c:v>-63</c:v>
                </c:pt>
                <c:pt idx="5">
                  <c:v>-55</c:v>
                </c:pt>
                <c:pt idx="6">
                  <c:v>-67</c:v>
                </c:pt>
                <c:pt idx="7">
                  <c:v>-60</c:v>
                </c:pt>
                <c:pt idx="8">
                  <c:v>-67</c:v>
                </c:pt>
                <c:pt idx="9">
                  <c:v>-42</c:v>
                </c:pt>
                <c:pt idx="10">
                  <c:v>-39</c:v>
                </c:pt>
                <c:pt idx="11">
                  <c:v>-13</c:v>
                </c:pt>
                <c:pt idx="12">
                  <c:v>-44</c:v>
                </c:pt>
                <c:pt idx="13">
                  <c:v>-59</c:v>
                </c:pt>
                <c:pt idx="14">
                  <c:v>-55</c:v>
                </c:pt>
                <c:pt idx="15">
                  <c:v>-41</c:v>
                </c:pt>
                <c:pt idx="16">
                  <c:v>-40</c:v>
                </c:pt>
                <c:pt idx="17">
                  <c:v>-13</c:v>
                </c:pt>
                <c:pt idx="18">
                  <c:v>-2</c:v>
                </c:pt>
                <c:pt idx="19">
                  <c:v>-9</c:v>
                </c:pt>
                <c:pt idx="20" formatCode="0">
                  <c:v>-11</c:v>
                </c:pt>
                <c:pt idx="21">
                  <c:v>8</c:v>
                </c:pt>
                <c:pt idx="22">
                  <c:v>-3</c:v>
                </c:pt>
                <c:pt idx="23">
                  <c:v>-34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ΚΑΤΑΣΚΕΥΑΣΤΙΚΕΣ'!$A$9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0552797781055999E-2"/>
                  <c:y val="-8.1328520263309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194010016665092E-2"/>
                  <c:y val="-7.7579151120495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76968258180901E-2"/>
                  <c:y val="7.3344667640532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133628162194741E-2"/>
                  <c:y val="-8.1328199420493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8250052940795566E-2"/>
                  <c:y val="-6.2025200239618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9108030724912626E-2"/>
                  <c:y val="-6.8286306517816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639383051594962E-2"/>
                  <c:y val="-5.4798763168423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6669787694283972E-2"/>
                  <c:y val="3.6532508778948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6383592378579E-2"/>
                  <c:y val="3.6532508778948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50426414044275E-2"/>
                  <c:y val="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9383051594962E-2"/>
                  <c:y val="5.1754387436844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5532566902291E-2"/>
                  <c:y val="-6.6976266094739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4.5841916159280918E-2"/>
                  <c:y val="-1.8266254389474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950426414044275E-2"/>
                  <c:y val="-5.4798763168423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39383051594962E-2"/>
                  <c:y val="5.1754387436844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339575388567945E-2"/>
                  <c:y val="5.4798763168423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553256690219E-2"/>
                  <c:y val="4.5665635973686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6383592378531E-2"/>
                  <c:y val="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7234617855069E-2"/>
                  <c:y val="6.3931890363160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448085643331406E-2"/>
                  <c:y val="5.7843138900002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3339575388567945E-2"/>
                  <c:y val="5.4798763168423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ΚΑΤΑΣΚΕΥΑΣΤΙΚΕΣ'!$B$9:$Y$9</c:f>
              <c:numCache>
                <c:formatCode>General</c:formatCode>
                <c:ptCount val="24"/>
                <c:pt idx="0">
                  <c:v>-21</c:v>
                </c:pt>
                <c:pt idx="1">
                  <c:v>-23</c:v>
                </c:pt>
                <c:pt idx="2">
                  <c:v>-30</c:v>
                </c:pt>
                <c:pt idx="3">
                  <c:v>-49</c:v>
                </c:pt>
                <c:pt idx="4">
                  <c:v>-56</c:v>
                </c:pt>
                <c:pt idx="5">
                  <c:v>-43</c:v>
                </c:pt>
                <c:pt idx="6">
                  <c:v>-52</c:v>
                </c:pt>
                <c:pt idx="7">
                  <c:v>-39</c:v>
                </c:pt>
                <c:pt idx="8">
                  <c:v>-32</c:v>
                </c:pt>
                <c:pt idx="9">
                  <c:v>12</c:v>
                </c:pt>
                <c:pt idx="10">
                  <c:v>-10</c:v>
                </c:pt>
                <c:pt idx="11">
                  <c:v>-36</c:v>
                </c:pt>
                <c:pt idx="12">
                  <c:v>-13</c:v>
                </c:pt>
                <c:pt idx="13">
                  <c:v>-54</c:v>
                </c:pt>
                <c:pt idx="14">
                  <c:v>-26</c:v>
                </c:pt>
                <c:pt idx="15">
                  <c:v>-27</c:v>
                </c:pt>
                <c:pt idx="16">
                  <c:v>-15</c:v>
                </c:pt>
                <c:pt idx="17">
                  <c:v>-25</c:v>
                </c:pt>
                <c:pt idx="18">
                  <c:v>-34</c:v>
                </c:pt>
                <c:pt idx="19">
                  <c:v>-45</c:v>
                </c:pt>
                <c:pt idx="20" formatCode="0">
                  <c:v>-23</c:v>
                </c:pt>
                <c:pt idx="21">
                  <c:v>-21</c:v>
                </c:pt>
                <c:pt idx="22">
                  <c:v>-4</c:v>
                </c:pt>
                <c:pt idx="23">
                  <c:v>-40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ΚΑΤΑΣΚΕΥΑΣΤΙΚΕΣ'!$A$10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9718735616292115E-2"/>
                  <c:y val="3.8732849317544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446582299748145E-2"/>
                  <c:y val="5.28052963508003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446035390703072E-2"/>
                  <c:y val="-3.3881025316980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1470896563311077E-2"/>
                  <c:y val="-5.9924341270204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020603157546559E-2"/>
                  <c:y val="-5.8076141515049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0441819378256301E-2"/>
                  <c:y val="-4.8943014320311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8058936668807635E-2"/>
                  <c:y val="-4.5665635973686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5532566902291E-2"/>
                  <c:y val="-5.1754387436844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61277439520571E-2"/>
                  <c:y val="-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5532566902291E-2"/>
                  <c:y val="-5.17543874368441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8085643331305E-2"/>
                  <c:y val="-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9.7240428216656509E-3"/>
                  <c:y val="-6.0887514631581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5280638719760308E-2"/>
                  <c:y val="-3.9576884510527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5280638719760308E-2"/>
                  <c:y val="-4.871001170526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9448085643331305E-2"/>
                  <c:y val="-5.4798763168423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8085643331305E-2"/>
                  <c:y val="-4.5665635973686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058936668807635E-2"/>
                  <c:y val="-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69787694283972E-2"/>
                  <c:y val="-4.2621260242106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553256690219E-2"/>
                  <c:y val="-6.0887514631581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6383592378531E-2"/>
                  <c:y val="-4.5665635973686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7234617855069E-2"/>
                  <c:y val="-4.871001170526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9448085643331406E-2"/>
                  <c:y val="5.4798763168423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1.8058936668807635E-2"/>
                  <c:y val="-4.871001170526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ΚΑΤΑΣΚΕΥΑΣΤΙΚΕΣ'!$B$10:$Y$10</c:f>
              <c:numCache>
                <c:formatCode>General</c:formatCode>
                <c:ptCount val="24"/>
                <c:pt idx="0">
                  <c:v>-29</c:v>
                </c:pt>
                <c:pt idx="1">
                  <c:v>-26</c:v>
                </c:pt>
                <c:pt idx="2">
                  <c:v>-22</c:v>
                </c:pt>
                <c:pt idx="3">
                  <c:v>-17</c:v>
                </c:pt>
                <c:pt idx="4">
                  <c:v>-9</c:v>
                </c:pt>
                <c:pt idx="5">
                  <c:v>-11</c:v>
                </c:pt>
                <c:pt idx="6">
                  <c:v>-14</c:v>
                </c:pt>
                <c:pt idx="7">
                  <c:v>-19</c:v>
                </c:pt>
                <c:pt idx="8">
                  <c:v>-17</c:v>
                </c:pt>
                <c:pt idx="9">
                  <c:v>-12</c:v>
                </c:pt>
                <c:pt idx="10">
                  <c:v>-3</c:v>
                </c:pt>
                <c:pt idx="11">
                  <c:v>-7</c:v>
                </c:pt>
                <c:pt idx="12">
                  <c:v>-6</c:v>
                </c:pt>
                <c:pt idx="13">
                  <c:v>-8</c:v>
                </c:pt>
                <c:pt idx="14">
                  <c:v>-9</c:v>
                </c:pt>
                <c:pt idx="15">
                  <c:v>0</c:v>
                </c:pt>
                <c:pt idx="16">
                  <c:v>4</c:v>
                </c:pt>
                <c:pt idx="17">
                  <c:v>11</c:v>
                </c:pt>
                <c:pt idx="18">
                  <c:v>7</c:v>
                </c:pt>
                <c:pt idx="19">
                  <c:v>7</c:v>
                </c:pt>
                <c:pt idx="20" formatCode="0">
                  <c:v>10</c:v>
                </c:pt>
                <c:pt idx="21">
                  <c:v>3</c:v>
                </c:pt>
                <c:pt idx="22">
                  <c:v>10</c:v>
                </c:pt>
                <c:pt idx="23">
                  <c:v>-10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2138624"/>
        <c:axId val="191510784"/>
      </c:lineChart>
      <c:catAx>
        <c:axId val="19213862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91510784"/>
        <c:crosses val="autoZero"/>
        <c:auto val="1"/>
        <c:lblAlgn val="ctr"/>
        <c:lblOffset val="100"/>
        <c:noMultiLvlLbl val="0"/>
      </c:catAx>
      <c:valAx>
        <c:axId val="191510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213862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τρέχοντος επιπέδου παραγγελιών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7951567481609496"/>
          <c:w val="0.90901744128344242"/>
          <c:h val="0.53175107895449836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ΚΑΤΑΣΚΕΥΑΣΤΙΚΕΣ'!$A$12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6078701837315992E-2"/>
                  <c:y val="5.09829138126218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364040461529147E-2"/>
                  <c:y val="7.3976322540133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214407986207179E-2"/>
                  <c:y val="-4.9281156808053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938454876893071E-2"/>
                  <c:y val="-4.57835592399840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944873494044691E-2"/>
                  <c:y val="3.56366827787708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1594088337667751E-3"/>
                  <c:y val="4.3946453957652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651135685947998E-2"/>
                  <c:y val="4.09518143625272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9862532859402598E-2"/>
                  <c:y val="5.89196519332756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8468231446129907E-2"/>
                  <c:y val="4.993573314790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4285327206311821E-2"/>
                  <c:y val="4.3946453957652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4285327206311821E-2"/>
                  <c:y val="5.592501233815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2063996458694E-3"/>
                  <c:y val="-4.5892733896089798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ΚΑΤΑΣΚΕΥΑΣΤΙΚΕΣ'!$B$12:$Y$12</c:f>
              <c:numCache>
                <c:formatCode>General</c:formatCode>
                <c:ptCount val="24"/>
                <c:pt idx="0">
                  <c:v>-63</c:v>
                </c:pt>
                <c:pt idx="1">
                  <c:v>-62</c:v>
                </c:pt>
                <c:pt idx="2">
                  <c:v>-71</c:v>
                </c:pt>
                <c:pt idx="3">
                  <c:v>-73</c:v>
                </c:pt>
                <c:pt idx="4">
                  <c:v>-80</c:v>
                </c:pt>
                <c:pt idx="5">
                  <c:v>-70</c:v>
                </c:pt>
                <c:pt idx="6">
                  <c:v>-79</c:v>
                </c:pt>
                <c:pt idx="7">
                  <c:v>-73</c:v>
                </c:pt>
                <c:pt idx="8">
                  <c:v>-84</c:v>
                </c:pt>
                <c:pt idx="9">
                  <c:v>-81</c:v>
                </c:pt>
                <c:pt idx="10">
                  <c:v>-80</c:v>
                </c:pt>
                <c:pt idx="11">
                  <c:v>-70</c:v>
                </c:pt>
                <c:pt idx="12">
                  <c:v>-70</c:v>
                </c:pt>
                <c:pt idx="13">
                  <c:v>-83</c:v>
                </c:pt>
                <c:pt idx="14">
                  <c:v>-81</c:v>
                </c:pt>
                <c:pt idx="15">
                  <c:v>-74</c:v>
                </c:pt>
                <c:pt idx="16">
                  <c:v>-74</c:v>
                </c:pt>
                <c:pt idx="17">
                  <c:v>-73</c:v>
                </c:pt>
                <c:pt idx="18">
                  <c:v>-40</c:v>
                </c:pt>
                <c:pt idx="19">
                  <c:v>-58</c:v>
                </c:pt>
                <c:pt idx="20" formatCode="0">
                  <c:v>-54</c:v>
                </c:pt>
                <c:pt idx="21">
                  <c:v>-58</c:v>
                </c:pt>
                <c:pt idx="22">
                  <c:v>-63</c:v>
                </c:pt>
                <c:pt idx="23">
                  <c:v>-50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ΚΑΤΑΣΚΕΥΑΣΤΙΚΕΣ'!$A$13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9592449152325014E-2"/>
                  <c:y val="-7.0410986008195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324077806849512E-2"/>
                  <c:y val="-5.5463554882429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772286645534775E-2"/>
                  <c:y val="4.9582035557926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87148098085043E-2"/>
                  <c:y val="4.79241370545149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1739244995665593E-2"/>
                  <c:y val="-5.5292129450488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874721029929843E-2"/>
                  <c:y val="4.4277279103475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5.98927919024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08822612363138E-2"/>
                  <c:y val="6.288743149761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7646138158362784E-2"/>
                  <c:y val="-4.7914233521995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886028265453916E-2"/>
                  <c:y val="-6.588207109274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0914521199090427E-2"/>
                  <c:y val="-4.7914233521995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886028265453916E-2"/>
                  <c:y val="-5.98927919024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97425438908524E-2"/>
                  <c:y val="-6.5882071092744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7886028265453916E-2"/>
                  <c:y val="4.4919593926870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4025635819E-2"/>
                  <c:y val="-5.98927919024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2612363239E-2"/>
                  <c:y val="-5.689815230736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14521199090427E-2"/>
                  <c:y val="5.3903512712245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6491726852181211E-2"/>
                  <c:y val="5.98927919024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4.791423352199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4025635926E-2"/>
                  <c:y val="6.288743149761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280329678726614E-2"/>
                  <c:y val="-4.4919593926870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ΚΑΤΑΣΚΕΥΑΣΤΙΚΕΣ'!$B$13:$Y$13</c:f>
              <c:numCache>
                <c:formatCode>General</c:formatCode>
                <c:ptCount val="24"/>
                <c:pt idx="0">
                  <c:v>-45</c:v>
                </c:pt>
                <c:pt idx="1">
                  <c:v>-46</c:v>
                </c:pt>
                <c:pt idx="2">
                  <c:v>-72</c:v>
                </c:pt>
                <c:pt idx="3">
                  <c:v>-75</c:v>
                </c:pt>
                <c:pt idx="4">
                  <c:v>-75</c:v>
                </c:pt>
                <c:pt idx="5">
                  <c:v>-81</c:v>
                </c:pt>
                <c:pt idx="6">
                  <c:v>-78</c:v>
                </c:pt>
                <c:pt idx="7">
                  <c:v>-75</c:v>
                </c:pt>
                <c:pt idx="8">
                  <c:v>-71</c:v>
                </c:pt>
                <c:pt idx="9">
                  <c:v>-31</c:v>
                </c:pt>
                <c:pt idx="10">
                  <c:v>-48</c:v>
                </c:pt>
                <c:pt idx="11">
                  <c:v>-63</c:v>
                </c:pt>
                <c:pt idx="12">
                  <c:v>-54</c:v>
                </c:pt>
                <c:pt idx="13">
                  <c:v>-73</c:v>
                </c:pt>
                <c:pt idx="14">
                  <c:v>-51</c:v>
                </c:pt>
                <c:pt idx="15">
                  <c:v>-75</c:v>
                </c:pt>
                <c:pt idx="16">
                  <c:v>-50</c:v>
                </c:pt>
                <c:pt idx="17">
                  <c:v>-44</c:v>
                </c:pt>
                <c:pt idx="18">
                  <c:v>-68</c:v>
                </c:pt>
                <c:pt idx="19">
                  <c:v>-58</c:v>
                </c:pt>
                <c:pt idx="20" formatCode="0">
                  <c:v>-69</c:v>
                </c:pt>
                <c:pt idx="21">
                  <c:v>-69</c:v>
                </c:pt>
                <c:pt idx="22">
                  <c:v>-37</c:v>
                </c:pt>
                <c:pt idx="23">
                  <c:v>-53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ΚΑΤΑΣΚΕΥΑΣΤΙΚΕΣ'!$A$14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9071610442285587E-2"/>
                  <c:y val="8.983918785374123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0013481906578748E-2"/>
                  <c:y val="3.1837499065648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534600193401679E-2"/>
                  <c:y val="-5.09249074078659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999493220840649E-2"/>
                  <c:y val="-5.93702626629042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838398864637051E-2"/>
                  <c:y val="-5.3867770220712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515440954958138E-2"/>
                  <c:y val="-5.727142116399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-5.0908873117120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08822612363138E-2"/>
                  <c:y val="-6.2887431497619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1199090427E-2"/>
                  <c:y val="-3.8930314736621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308822612363138E-2"/>
                  <c:y val="5.9892791902494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18372545041E-2"/>
                  <c:y val="-5.689815230736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4025635819E-2"/>
                  <c:y val="-4.791423352199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97425438908524E-2"/>
                  <c:y val="-5.3903512712245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4.192495433174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2612363138E-2"/>
                  <c:y val="-4.791423352199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280329678726614E-2"/>
                  <c:y val="-3.893031473662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4025635819E-2"/>
                  <c:y val="-5.6898152307369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280329678726718E-2"/>
                  <c:y val="-4.7914233521995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14521199090427E-2"/>
                  <c:y val="5.0908873117120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20219785817743E-2"/>
                  <c:y val="5.689815230736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5.689815230736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4025635926E-2"/>
                  <c:y val="3.8930314736621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2612363138E-2"/>
                  <c:y val="5.689815230736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ΚΑΤΑΣΚΕΥΑΣΤΙΚΕΣ'!$B$14:$Y$14</c:f>
              <c:numCache>
                <c:formatCode>General</c:formatCode>
                <c:ptCount val="24"/>
                <c:pt idx="0">
                  <c:v>-44</c:v>
                </c:pt>
                <c:pt idx="1">
                  <c:v>-49</c:v>
                </c:pt>
                <c:pt idx="2">
                  <c:v>-43</c:v>
                </c:pt>
                <c:pt idx="3">
                  <c:v>-44</c:v>
                </c:pt>
                <c:pt idx="4">
                  <c:v>-40</c:v>
                </c:pt>
                <c:pt idx="5">
                  <c:v>-38</c:v>
                </c:pt>
                <c:pt idx="6">
                  <c:v>-37</c:v>
                </c:pt>
                <c:pt idx="7">
                  <c:v>-45</c:v>
                </c:pt>
                <c:pt idx="8">
                  <c:v>-41</c:v>
                </c:pt>
                <c:pt idx="9">
                  <c:v>-38</c:v>
                </c:pt>
                <c:pt idx="10">
                  <c:v>-38</c:v>
                </c:pt>
                <c:pt idx="11">
                  <c:v>-34</c:v>
                </c:pt>
                <c:pt idx="12">
                  <c:v>-32</c:v>
                </c:pt>
                <c:pt idx="13">
                  <c:v>-30</c:v>
                </c:pt>
                <c:pt idx="14">
                  <c:v>-28</c:v>
                </c:pt>
                <c:pt idx="15">
                  <c:v>-21</c:v>
                </c:pt>
                <c:pt idx="16">
                  <c:v>-15</c:v>
                </c:pt>
                <c:pt idx="17">
                  <c:v>-11</c:v>
                </c:pt>
                <c:pt idx="18">
                  <c:v>-5</c:v>
                </c:pt>
                <c:pt idx="19">
                  <c:v>-1</c:v>
                </c:pt>
                <c:pt idx="20" formatCode="0">
                  <c:v>-1</c:v>
                </c:pt>
                <c:pt idx="21">
                  <c:v>-4</c:v>
                </c:pt>
                <c:pt idx="22">
                  <c:v>-1</c:v>
                </c:pt>
                <c:pt idx="23">
                  <c:v>-14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1925632"/>
        <c:axId val="191924096"/>
      </c:lineChart>
      <c:catAx>
        <c:axId val="19192563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91924096"/>
        <c:crosses val="autoZero"/>
        <c:auto val="1"/>
        <c:lblAlgn val="ctr"/>
        <c:lblOffset val="100"/>
        <c:noMultiLvlLbl val="0"/>
      </c:catAx>
      <c:valAx>
        <c:axId val="191924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192563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απασχόλησης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6860035198985887"/>
          <c:w val="0.90901744128344242"/>
          <c:h val="0.5602226212946555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ΚΑΤΑΣΚΕΥΑΣΤΙΚΕΣ'!$A$16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4.3334903438530532E-2"/>
                  <c:y val="-6.835659969514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682524729156855E-2"/>
                  <c:y val="-5.8103109740869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7103155911446114E-2"/>
                  <c:y val="6.1520939725626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146019783325612E-2"/>
                  <c:y val="-5.8103109740869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5365049458314334E-3"/>
                  <c:y val="-4.4431789801844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5587297321272524E-2"/>
                  <c:y val="3.7596078017110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2.53129739954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08822612363138E-2"/>
                  <c:y val="3.0938079327715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3943014132726956E-2"/>
                  <c:y val="3.0938079327715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0914521199090427E-2"/>
                  <c:y val="3.0938079327715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18372545041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068932505272006E-2"/>
                  <c:y val="5.9063605989275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674631091999305E-2"/>
                  <c:y val="3.6563184660027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2.2500421329247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6.9715070663634781E-3"/>
                  <c:y val="1.1250210664623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9.7601098929088696E-3"/>
                  <c:y val="-2.8125526661559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491726852181211E-2"/>
                  <c:y val="5.9063605989275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2612363239E-2"/>
                  <c:y val="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14521199090427E-2"/>
                  <c:y val="6.750126398774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6491726852181211E-2"/>
                  <c:y val="3.6563184660027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9.7601098929088696E-3"/>
                  <c:y val="3.3750631993871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337315545999751E-2"/>
                  <c:y val="-6.1876158655431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2612363138E-2"/>
                  <c:y val="3.3750631993871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ΚΑΤΑΣΚΕΥΑΣΤΙΚΕΣ'!$B$16:$Y$16</c:f>
              <c:numCache>
                <c:formatCode>General</c:formatCode>
                <c:ptCount val="24"/>
                <c:pt idx="0">
                  <c:v>-26</c:v>
                </c:pt>
                <c:pt idx="1">
                  <c:v>-15</c:v>
                </c:pt>
                <c:pt idx="2">
                  <c:v>-19</c:v>
                </c:pt>
                <c:pt idx="3">
                  <c:v>-38</c:v>
                </c:pt>
                <c:pt idx="4">
                  <c:v>-34</c:v>
                </c:pt>
                <c:pt idx="5">
                  <c:v>-42</c:v>
                </c:pt>
                <c:pt idx="6">
                  <c:v>-30</c:v>
                </c:pt>
                <c:pt idx="7">
                  <c:v>-26</c:v>
                </c:pt>
                <c:pt idx="8">
                  <c:v>-29</c:v>
                </c:pt>
                <c:pt idx="9">
                  <c:v>-26</c:v>
                </c:pt>
                <c:pt idx="10">
                  <c:v>-6</c:v>
                </c:pt>
                <c:pt idx="11">
                  <c:v>-18</c:v>
                </c:pt>
                <c:pt idx="12">
                  <c:v>-28</c:v>
                </c:pt>
                <c:pt idx="13">
                  <c:v>-22</c:v>
                </c:pt>
                <c:pt idx="14">
                  <c:v>-24</c:v>
                </c:pt>
                <c:pt idx="15">
                  <c:v>-17</c:v>
                </c:pt>
                <c:pt idx="16">
                  <c:v>-21</c:v>
                </c:pt>
                <c:pt idx="17">
                  <c:v>-12</c:v>
                </c:pt>
                <c:pt idx="18">
                  <c:v>6</c:v>
                </c:pt>
                <c:pt idx="19">
                  <c:v>-11</c:v>
                </c:pt>
                <c:pt idx="20" formatCode="0">
                  <c:v>3</c:v>
                </c:pt>
                <c:pt idx="21">
                  <c:v>14</c:v>
                </c:pt>
                <c:pt idx="22">
                  <c:v>-3</c:v>
                </c:pt>
                <c:pt idx="23">
                  <c:v>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ΚΑΤΑΣΚΕΥΑΣΤΙΚΕΣ'!$A$17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4.5219029674988219E-2"/>
                  <c:y val="5.4685279756112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7682524729156855E-2"/>
                  <c:y val="7.1774429679897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914272256241176E-2"/>
                  <c:y val="5.8103109740869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8987430504300503E-2"/>
                  <c:y val="5.8103109740869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798398492699016E-2"/>
                  <c:y val="5.4685279756112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5365049458314334E-3"/>
                  <c:y val="-4.4431789801844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ΚΑΤΑΣΚΕΥΑΣΤΙΚΕΣ'!$B$17:$Y$17</c:f>
              <c:numCache>
                <c:formatCode>General</c:formatCode>
                <c:ptCount val="24"/>
                <c:pt idx="0">
                  <c:v>-45</c:v>
                </c:pt>
                <c:pt idx="1">
                  <c:v>-33</c:v>
                </c:pt>
                <c:pt idx="2">
                  <c:v>-48</c:v>
                </c:pt>
                <c:pt idx="3">
                  <c:v>-58</c:v>
                </c:pt>
                <c:pt idx="4">
                  <c:v>-60</c:v>
                </c:pt>
                <c:pt idx="5">
                  <c:v>-41</c:v>
                </c:pt>
                <c:pt idx="6">
                  <c:v>-43</c:v>
                </c:pt>
                <c:pt idx="7">
                  <c:v>-42</c:v>
                </c:pt>
                <c:pt idx="8">
                  <c:v>-22</c:v>
                </c:pt>
                <c:pt idx="9">
                  <c:v>-5</c:v>
                </c:pt>
                <c:pt idx="10">
                  <c:v>21</c:v>
                </c:pt>
                <c:pt idx="11">
                  <c:v>-3</c:v>
                </c:pt>
                <c:pt idx="12">
                  <c:v>-26</c:v>
                </c:pt>
                <c:pt idx="13">
                  <c:v>-33</c:v>
                </c:pt>
                <c:pt idx="14">
                  <c:v>-21</c:v>
                </c:pt>
                <c:pt idx="15">
                  <c:v>-44</c:v>
                </c:pt>
                <c:pt idx="16">
                  <c:v>-50</c:v>
                </c:pt>
                <c:pt idx="17">
                  <c:v>-30</c:v>
                </c:pt>
                <c:pt idx="18">
                  <c:v>-43</c:v>
                </c:pt>
                <c:pt idx="19">
                  <c:v>-51</c:v>
                </c:pt>
                <c:pt idx="20" formatCode="0">
                  <c:v>-26</c:v>
                </c:pt>
                <c:pt idx="21">
                  <c:v>-44</c:v>
                </c:pt>
                <c:pt idx="22">
                  <c:v>-24</c:v>
                </c:pt>
                <c:pt idx="23">
                  <c:v>-54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ΚΑΤΑΣΚΕΥΑΣΤΙΚΕΣ'!$A$18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0759817418974618E-2"/>
                  <c:y val="3.7596078017110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463233918544694E-2"/>
                  <c:y val="8.8652988802275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363661035884699E-2"/>
                  <c:y val="-5.4080072710022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940866688975494E-2"/>
                  <c:y val="-4.101388315858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450994806611465E-2"/>
                  <c:y val="-4.7244240966224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146019783325612E-2"/>
                  <c:y val="-5.126744977135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-3.937573732618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280329678726614E-2"/>
                  <c:y val="-3.3750631993871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7646138158362784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520219785817743E-2"/>
                  <c:y val="-2.8125526661559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886028265453916E-2"/>
                  <c:y val="3.6563184660027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4025635819E-2"/>
                  <c:y val="1.40627633307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254871271945426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491726852181211E-2"/>
                  <c:y val="-3.937573732618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280329678726614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4025635819E-2"/>
                  <c:y val="-3.6563184660027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2612363239E-2"/>
                  <c:y val="-4.218828999233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886028265453916E-2"/>
                  <c:y val="-4.5000842658495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20219785817743E-2"/>
                  <c:y val="-3.9375737326183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-4.218828999233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3703124025635926E-2"/>
                  <c:y val="5.06259479908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5.5772056530907829E-3"/>
                  <c:y val="-4.218828999233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7886028265453919E-3"/>
                  <c:y val="4.2188289992339728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ΚΑΤΑΣΚΕΥΑΣΤΙΚΕΣ'!$B$18:$Y$18</c:f>
              <c:numCache>
                <c:formatCode>General</c:formatCode>
                <c:ptCount val="24"/>
                <c:pt idx="0">
                  <c:v>-31</c:v>
                </c:pt>
                <c:pt idx="1">
                  <c:v>-22</c:v>
                </c:pt>
                <c:pt idx="2">
                  <c:v>-16</c:v>
                </c:pt>
                <c:pt idx="3">
                  <c:v>-14</c:v>
                </c:pt>
                <c:pt idx="4">
                  <c:v>-15</c:v>
                </c:pt>
                <c:pt idx="5">
                  <c:v>-18</c:v>
                </c:pt>
                <c:pt idx="6">
                  <c:v>-22</c:v>
                </c:pt>
                <c:pt idx="7">
                  <c:v>-21</c:v>
                </c:pt>
                <c:pt idx="8">
                  <c:v>-20</c:v>
                </c:pt>
                <c:pt idx="9">
                  <c:v>-17</c:v>
                </c:pt>
                <c:pt idx="10">
                  <c:v>-11</c:v>
                </c:pt>
                <c:pt idx="11">
                  <c:v>-9</c:v>
                </c:pt>
                <c:pt idx="12">
                  <c:v>-9</c:v>
                </c:pt>
                <c:pt idx="13">
                  <c:v>-9</c:v>
                </c:pt>
                <c:pt idx="14">
                  <c:v>-5</c:v>
                </c:pt>
                <c:pt idx="15">
                  <c:v>-3</c:v>
                </c:pt>
                <c:pt idx="16">
                  <c:v>1</c:v>
                </c:pt>
                <c:pt idx="17">
                  <c:v>6</c:v>
                </c:pt>
                <c:pt idx="18">
                  <c:v>11</c:v>
                </c:pt>
                <c:pt idx="19">
                  <c:v>12</c:v>
                </c:pt>
                <c:pt idx="20" formatCode="0">
                  <c:v>9</c:v>
                </c:pt>
                <c:pt idx="21">
                  <c:v>3</c:v>
                </c:pt>
                <c:pt idx="22">
                  <c:v>3</c:v>
                </c:pt>
                <c:pt idx="23">
                  <c:v>-2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2292352"/>
        <c:axId val="192293888"/>
      </c:lineChart>
      <c:catAx>
        <c:axId val="192292352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192293888"/>
        <c:crosses val="autoZero"/>
        <c:auto val="1"/>
        <c:lblAlgn val="ctr"/>
        <c:lblOffset val="100"/>
        <c:noMultiLvlLbl val="0"/>
      </c:catAx>
      <c:valAx>
        <c:axId val="192293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922923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τιμών το επόμενο εξάμηνο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65079409859E-2"/>
          <c:y val="0.18377433686530439"/>
          <c:w val="0.90901743129469259"/>
          <c:h val="0.53903686904590908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ΚΑΤΑΣΚΕΥΑΣΤΙΚΕΣ'!$A$20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5.7748567464928104E-2"/>
                  <c:y val="-1.325895233347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4777943203180596E-2"/>
                  <c:y val="-5.1586490241114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176362789802016E-2"/>
                  <c:y val="5.8010420903603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3759670496897218E-2"/>
                  <c:y val="9.812353731381114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378538163735579E-2"/>
                  <c:y val="-4.2800777765842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9397369688520717E-2"/>
                  <c:y val="-4.6804509690088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9862536137936168E-2"/>
                  <c:y val="5.1120361798710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8468234571586572E-2"/>
                  <c:y val="5.7251725049394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891028306188187E-2"/>
                  <c:y val="-4.0850086961559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7073933005236982E-2"/>
                  <c:y val="-5.0047131837586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206399888104556E-3"/>
                  <c:y val="3.5791953671998618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ΚΑΤΑΣΚΕΥΑΣΤΙΚΕΣ'!$B$20:$Y$20</c:f>
              <c:numCache>
                <c:formatCode>General</c:formatCode>
                <c:ptCount val="24"/>
                <c:pt idx="0">
                  <c:v>-19</c:v>
                </c:pt>
                <c:pt idx="1">
                  <c:v>-15</c:v>
                </c:pt>
                <c:pt idx="2">
                  <c:v>-26</c:v>
                </c:pt>
                <c:pt idx="3">
                  <c:v>-23</c:v>
                </c:pt>
                <c:pt idx="4">
                  <c:v>-14</c:v>
                </c:pt>
                <c:pt idx="5">
                  <c:v>-28</c:v>
                </c:pt>
                <c:pt idx="6">
                  <c:v>-28</c:v>
                </c:pt>
                <c:pt idx="7">
                  <c:v>-24</c:v>
                </c:pt>
                <c:pt idx="8">
                  <c:v>-30</c:v>
                </c:pt>
                <c:pt idx="9">
                  <c:v>-30</c:v>
                </c:pt>
                <c:pt idx="10">
                  <c:v>-25</c:v>
                </c:pt>
                <c:pt idx="11">
                  <c:v>-22</c:v>
                </c:pt>
                <c:pt idx="12">
                  <c:v>-18</c:v>
                </c:pt>
                <c:pt idx="13">
                  <c:v>-17</c:v>
                </c:pt>
                <c:pt idx="14">
                  <c:v>-23</c:v>
                </c:pt>
                <c:pt idx="15">
                  <c:v>-17</c:v>
                </c:pt>
                <c:pt idx="16">
                  <c:v>-19</c:v>
                </c:pt>
                <c:pt idx="17">
                  <c:v>-15</c:v>
                </c:pt>
                <c:pt idx="18">
                  <c:v>-7</c:v>
                </c:pt>
                <c:pt idx="19">
                  <c:v>0</c:v>
                </c:pt>
                <c:pt idx="20" formatCode="0">
                  <c:v>-3</c:v>
                </c:pt>
                <c:pt idx="21">
                  <c:v>11</c:v>
                </c:pt>
                <c:pt idx="22">
                  <c:v>-7</c:v>
                </c:pt>
                <c:pt idx="23">
                  <c:v>-17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ΚΑΤΑΣΚΕΥΑΣΤΙΚΕΣ'!$A$21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1.1240815312900488E-2"/>
                  <c:y val="3.83857134408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6161708460764647E-2"/>
                  <c:y val="6.2792401454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70312662794315E-2"/>
                  <c:y val="-3.6788179504107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792765836493659E-2"/>
                  <c:y val="5.32284403525775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625834234231461E-2"/>
                  <c:y val="4.7097077101892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231532667881875E-2"/>
                  <c:y val="6.4508700380313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662794315E-2"/>
                  <c:y val="3.9853861129450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3495243947E-2"/>
                  <c:y val="-6.7444995757531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308825061593554E-2"/>
                  <c:y val="5.518226925616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886031326991988E-2"/>
                  <c:y val="6.1313632506846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662794315E-2"/>
                  <c:y val="5.518226925616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0914523495243947E-2"/>
                  <c:y val="6.1313632506846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97428194292736E-2"/>
                  <c:y val="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5061593554E-2"/>
                  <c:y val="4.5985224380134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280332893341535E-2"/>
                  <c:y val="6.7444995757531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662794315E-2"/>
                  <c:y val="6.1313632506846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9280332893341535E-2"/>
                  <c:y val="6.7444754365277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14523495243947E-2"/>
                  <c:y val="7.66420406335580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6491729760642339E-2"/>
                  <c:y val="5.2116587630819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6731618796195263E-2"/>
                  <c:y val="4.9050906005477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337317229845561E-2"/>
                  <c:y val="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5061593554E-2"/>
                  <c:y val="6.4379314132188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9.7601109644471773E-3"/>
                  <c:y val="2.7591134628080927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ΚΑΤΑΣΚΕΥΑΣΤΙΚΕΣ'!$B$21:$Y$21</c:f>
              <c:numCache>
                <c:formatCode>General</c:formatCode>
                <c:ptCount val="24"/>
                <c:pt idx="0">
                  <c:v>-46</c:v>
                </c:pt>
                <c:pt idx="1">
                  <c:v>-32</c:v>
                </c:pt>
                <c:pt idx="2">
                  <c:v>-18</c:v>
                </c:pt>
                <c:pt idx="3">
                  <c:v>-31</c:v>
                </c:pt>
                <c:pt idx="4">
                  <c:v>-23</c:v>
                </c:pt>
                <c:pt idx="5">
                  <c:v>-32</c:v>
                </c:pt>
                <c:pt idx="6">
                  <c:v>-28</c:v>
                </c:pt>
                <c:pt idx="7">
                  <c:v>-18</c:v>
                </c:pt>
                <c:pt idx="8">
                  <c:v>-6</c:v>
                </c:pt>
                <c:pt idx="9">
                  <c:v>-35</c:v>
                </c:pt>
                <c:pt idx="10">
                  <c:v>-34</c:v>
                </c:pt>
                <c:pt idx="11">
                  <c:v>-26</c:v>
                </c:pt>
                <c:pt idx="12">
                  <c:v>-23</c:v>
                </c:pt>
                <c:pt idx="13">
                  <c:v>-22</c:v>
                </c:pt>
                <c:pt idx="14">
                  <c:v>-34</c:v>
                </c:pt>
                <c:pt idx="15">
                  <c:v>-22</c:v>
                </c:pt>
                <c:pt idx="16">
                  <c:v>-32</c:v>
                </c:pt>
                <c:pt idx="17">
                  <c:v>-13</c:v>
                </c:pt>
                <c:pt idx="18">
                  <c:v>-30</c:v>
                </c:pt>
                <c:pt idx="19">
                  <c:v>-42</c:v>
                </c:pt>
                <c:pt idx="20" formatCode="0">
                  <c:v>-20</c:v>
                </c:pt>
                <c:pt idx="21">
                  <c:v>-4</c:v>
                </c:pt>
                <c:pt idx="22">
                  <c:v>-9</c:v>
                </c:pt>
                <c:pt idx="23">
                  <c:v>-9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ΚΑΤΑΣΚΕΥΑΣΤΙΚΕΣ'!$A$22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0670016796393429E-2"/>
                  <c:y val="2.0240016318116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239927131823964E-2"/>
                  <c:y val="-2.244199645877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811897126171484E-2"/>
                  <c:y val="-7.94701986754966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020352740730284E-2"/>
                  <c:y val="-6.00938774475665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325403636579989E-2"/>
                  <c:y val="-5.3347205341527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707681822139159E-2"/>
                  <c:y val="-3.99832473775749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337317229845561E-2"/>
                  <c:y val="-4.2919542754792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6491729760642339E-2"/>
                  <c:y val="-3.9853861129450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280332893341535E-2"/>
                  <c:y val="6.7444995757531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394301566349597E-2"/>
                  <c:y val="-5.5182269256161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8125920362544807E-2"/>
                  <c:y val="-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662794315E-2"/>
                  <c:y val="-4.2919542754792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308825061593554E-2"/>
                  <c:y val="-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5097428194292736E-2"/>
                  <c:y val="-5.2116587630819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491729760642339E-2"/>
                  <c:y val="-3.6788179504107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8125920362544755E-2"/>
                  <c:y val="-3.6788179504107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662794315E-2"/>
                  <c:y val="-5.2116587630819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5061593446E-2"/>
                  <c:y val="-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7886031326991936E-2"/>
                  <c:y val="6.4379314132188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4857539158739917E-2"/>
                  <c:y val="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8194292837E-2"/>
                  <c:y val="-4.9050906005477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0"/>
                  <c:y val="-1.8394089752053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7886031326991943E-3"/>
                  <c:y val="-2.1459771377396273E-2"/>
                </c:manualLayout>
              </c:layout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ΚΑΤΑΣΚΕΥΑΣΤΙΚΕΣ'!$B$2:$Y$2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ΚΑΤΑΣΚΕΥΑΣΤΙΚΕΣ'!$B$22:$Y$22</c:f>
              <c:numCache>
                <c:formatCode>General</c:formatCode>
                <c:ptCount val="24"/>
                <c:pt idx="0">
                  <c:v>-31</c:v>
                </c:pt>
                <c:pt idx="1">
                  <c:v>-25</c:v>
                </c:pt>
                <c:pt idx="2">
                  <c:v>-18</c:v>
                </c:pt>
                <c:pt idx="3">
                  <c:v>-16</c:v>
                </c:pt>
                <c:pt idx="4">
                  <c:v>-2</c:v>
                </c:pt>
                <c:pt idx="5">
                  <c:v>-9</c:v>
                </c:pt>
                <c:pt idx="6">
                  <c:v>-5</c:v>
                </c:pt>
                <c:pt idx="7">
                  <c:v>-14</c:v>
                </c:pt>
                <c:pt idx="8">
                  <c:v>-13</c:v>
                </c:pt>
                <c:pt idx="9">
                  <c:v>-9</c:v>
                </c:pt>
                <c:pt idx="10">
                  <c:v>-6</c:v>
                </c:pt>
                <c:pt idx="11">
                  <c:v>-5</c:v>
                </c:pt>
                <c:pt idx="12">
                  <c:v>-6</c:v>
                </c:pt>
                <c:pt idx="13">
                  <c:v>-2</c:v>
                </c:pt>
                <c:pt idx="14">
                  <c:v>-2</c:v>
                </c:pt>
                <c:pt idx="15">
                  <c:v>0</c:v>
                </c:pt>
                <c:pt idx="16">
                  <c:v>5</c:v>
                </c:pt>
                <c:pt idx="17">
                  <c:v>10</c:v>
                </c:pt>
                <c:pt idx="18">
                  <c:v>16</c:v>
                </c:pt>
                <c:pt idx="19">
                  <c:v>16</c:v>
                </c:pt>
                <c:pt idx="20" formatCode="0">
                  <c:v>10</c:v>
                </c:pt>
                <c:pt idx="21">
                  <c:v>7</c:v>
                </c:pt>
                <c:pt idx="22">
                  <c:v>3</c:v>
                </c:pt>
                <c:pt idx="23">
                  <c:v>-7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5101440"/>
        <c:axId val="215102976"/>
      </c:lineChart>
      <c:catAx>
        <c:axId val="21510144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215102976"/>
        <c:crosses val="autoZero"/>
        <c:auto val="1"/>
        <c:lblAlgn val="ctr"/>
        <c:lblOffset val="100"/>
        <c:noMultiLvlLbl val="0"/>
      </c:catAx>
      <c:valAx>
        <c:axId val="21510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151014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οικονομικής κατάστασης της χώρας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46981627296593E-2"/>
          <c:y val="0.16282330577656906"/>
          <c:w val="0.9095323709536306"/>
          <c:h val="0.5291163941431430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ΚΑΤΑΝΑΛΩΤΕΣ'!$A$20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1"/>
              <c:layout>
                <c:manualLayout>
                  <c:x val="-4.610264486169998E-2"/>
                  <c:y val="-4.51467268623024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104221347331576E-2"/>
                  <c:y val="4.074271945782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953083989501317E-2"/>
                  <c:y val="-4.5146782865045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491579177602802E-2"/>
                  <c:y val="-4.00080672723251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8239391951006131E-2"/>
                  <c:y val="-4.0301500401438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8937554680664921E-2"/>
                  <c:y val="-3.53103568634479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3104221347331576E-2"/>
                  <c:y val="-4.61750820522011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0048665791776024E-2"/>
                  <c:y val="-3.2594175566259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3.865977690288714E-2"/>
                  <c:y val="-3.2594175566259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326443569553805E-2"/>
                  <c:y val="-4.0742719457824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4.2826443569553806E-2"/>
                  <c:y val="2.71618129718830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1715332458442692E-2"/>
                  <c:y val="4.074271945782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159776902887139E-2"/>
                  <c:y val="3.2594175566259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715332458442692E-2"/>
                  <c:y val="-3.80265381606362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5881999125109372E-2"/>
                  <c:y val="3.2594175566259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4493110236220481E-2"/>
                  <c:y val="-3.5310356863447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4.0048665791776024E-2"/>
                  <c:y val="-2.9877994269071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1715332458442803E-2"/>
                  <c:y val="3.8026538160636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7270888013998256E-2"/>
                  <c:y val="-7.60530763212724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1055555555555563E-2"/>
                  <c:y val="-3.25941755662596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3.4493110236220481E-2"/>
                  <c:y val="2.9877994269071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5.7846675415573062E-3"/>
                  <c:y val="-8.1485438915649116E-3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ΚΑΤΑΝΑΛΩΤΕΣ'!$B$20:$Y$20</c:f>
              <c:numCache>
                <c:formatCode>General</c:formatCode>
                <c:ptCount val="24"/>
                <c:pt idx="0">
                  <c:v>-36</c:v>
                </c:pt>
                <c:pt idx="1">
                  <c:v>-26</c:v>
                </c:pt>
                <c:pt idx="2">
                  <c:v>-51</c:v>
                </c:pt>
                <c:pt idx="3">
                  <c:v>-49</c:v>
                </c:pt>
                <c:pt idx="4">
                  <c:v>-56</c:v>
                </c:pt>
                <c:pt idx="5">
                  <c:v>-76</c:v>
                </c:pt>
                <c:pt idx="6">
                  <c:v>-67</c:v>
                </c:pt>
                <c:pt idx="7">
                  <c:v>-58</c:v>
                </c:pt>
                <c:pt idx="8">
                  <c:v>-46</c:v>
                </c:pt>
                <c:pt idx="9">
                  <c:v>-38</c:v>
                </c:pt>
                <c:pt idx="10">
                  <c:v>-24</c:v>
                </c:pt>
                <c:pt idx="11">
                  <c:v>-30</c:v>
                </c:pt>
                <c:pt idx="12">
                  <c:v>-1</c:v>
                </c:pt>
                <c:pt idx="13">
                  <c:v>-26</c:v>
                </c:pt>
                <c:pt idx="14">
                  <c:v>-49</c:v>
                </c:pt>
                <c:pt idx="15">
                  <c:v>-48</c:v>
                </c:pt>
                <c:pt idx="16">
                  <c:v>-53</c:v>
                </c:pt>
                <c:pt idx="17">
                  <c:v>-31</c:v>
                </c:pt>
                <c:pt idx="18">
                  <c:v>-29</c:v>
                </c:pt>
                <c:pt idx="19">
                  <c:v>-15</c:v>
                </c:pt>
                <c:pt idx="20">
                  <c:v>-13</c:v>
                </c:pt>
                <c:pt idx="21">
                  <c:v>19</c:v>
                </c:pt>
                <c:pt idx="22">
                  <c:v>-37</c:v>
                </c:pt>
                <c:pt idx="23">
                  <c:v>-36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ΚΑΤΑΝΑΛΩΤΕΣ'!$A$21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6388888888888885E-2"/>
                  <c:y val="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9423118985126871E-2"/>
                  <c:y val="1.34333344312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11111111111114E-2"/>
                  <c:y val="-5.4323625943766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363407699037621E-2"/>
                  <c:y val="5.145987259184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8183727034120712E-2"/>
                  <c:y val="5.1166225590191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4.5807649023179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3.259417556625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3.802653816063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5555555555561E-2"/>
                  <c:y val="5.16074446465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3611111111111114E-2"/>
                  <c:y val="4.8891263349389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4444444444445E-2"/>
                  <c:y val="5.16074446465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055555555555557E-2"/>
                  <c:y val="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3.1944444444444442E-2"/>
                  <c:y val="4.3458900755012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3.802653816063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4.8891263349389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00000000000001E-2"/>
                  <c:y val="4.8891263349389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00000000000001E-2"/>
                  <c:y val="4.617508205220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5.16074446465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5.16074446465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3333333333235E-2"/>
                  <c:y val="4.6175082052201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7777777777777796E-3"/>
                  <c:y val="-1.358090648594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4.074271945782456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ΚΑΤΑΝΑΛΩΤΕΣ'!$B$21:$Y$21</c:f>
              <c:numCache>
                <c:formatCode>General</c:formatCode>
                <c:ptCount val="24"/>
                <c:pt idx="0">
                  <c:v>-64</c:v>
                </c:pt>
                <c:pt idx="1">
                  <c:v>-38</c:v>
                </c:pt>
                <c:pt idx="2">
                  <c:v>-44</c:v>
                </c:pt>
                <c:pt idx="3">
                  <c:v>-65</c:v>
                </c:pt>
                <c:pt idx="4">
                  <c:v>-65</c:v>
                </c:pt>
                <c:pt idx="5">
                  <c:v>-78</c:v>
                </c:pt>
                <c:pt idx="6">
                  <c:v>-77</c:v>
                </c:pt>
                <c:pt idx="7">
                  <c:v>-72</c:v>
                </c:pt>
                <c:pt idx="8">
                  <c:v>-64</c:v>
                </c:pt>
                <c:pt idx="9">
                  <c:v>-69</c:v>
                </c:pt>
                <c:pt idx="10">
                  <c:v>-52</c:v>
                </c:pt>
                <c:pt idx="11">
                  <c:v>-48</c:v>
                </c:pt>
                <c:pt idx="12">
                  <c:v>-16</c:v>
                </c:pt>
                <c:pt idx="13">
                  <c:v>-58</c:v>
                </c:pt>
                <c:pt idx="14">
                  <c:v>-80</c:v>
                </c:pt>
                <c:pt idx="15">
                  <c:v>-65</c:v>
                </c:pt>
                <c:pt idx="16">
                  <c:v>-73</c:v>
                </c:pt>
                <c:pt idx="17">
                  <c:v>-49</c:v>
                </c:pt>
                <c:pt idx="18">
                  <c:v>-52</c:v>
                </c:pt>
                <c:pt idx="19">
                  <c:v>-40</c:v>
                </c:pt>
                <c:pt idx="20">
                  <c:v>-25</c:v>
                </c:pt>
                <c:pt idx="21">
                  <c:v>16</c:v>
                </c:pt>
                <c:pt idx="22">
                  <c:v>-9</c:v>
                </c:pt>
                <c:pt idx="23">
                  <c:v>-45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ΚΑΤΑΝΑΛΩΤΕΣ'!$A$22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0.05"/>
                  <c:y val="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00000000000001E-2"/>
                  <c:y val="-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11111111111114E-2"/>
                  <c:y val="-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55555555555558E-2"/>
                  <c:y val="-6.7904532429707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3333333333367E-2"/>
                  <c:y val="-4.8891263349389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388888888888885E-2"/>
                  <c:y val="-5.160744464657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611111111111114E-2"/>
                  <c:y val="-4.8891263349389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1111111111114E-2"/>
                  <c:y val="-3.5310356863447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5555555555561E-2"/>
                  <c:y val="-4.345890075501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000000000000001E-2"/>
                  <c:y val="-6.5188351132519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0555555555555558E-2"/>
                  <c:y val="-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88888888888885E-2"/>
                  <c:y val="-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0000000000001E-2"/>
                  <c:y val="-3.802653816063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1111111111114E-2"/>
                  <c:y val="-4.617508205220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000000000000001E-2"/>
                  <c:y val="-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444444444444445E-2"/>
                  <c:y val="-4.617508205220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3333333333336E-2"/>
                  <c:y val="-4.617508205220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000000000000001E-2"/>
                  <c:y val="-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1111111111218E-2"/>
                  <c:y val="-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222222222223E-2"/>
                  <c:y val="-5.432362594376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3.6111111111111011E-2"/>
                  <c:y val="-2.9877994269071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88888888888885E-2"/>
                  <c:y val="-4.61750820522011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5000000000000001E-2"/>
                  <c:y val="-3.5310356863447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0"/>
                  <c:y val="-2.9877994269071291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ΚΑΤΑΝΑΛΩΤΕΣ'!$B$22:$Y$22</c:f>
              <c:numCache>
                <c:formatCode>General</c:formatCode>
                <c:ptCount val="24"/>
                <c:pt idx="0">
                  <c:v>-40</c:v>
                </c:pt>
                <c:pt idx="1">
                  <c:v>-11</c:v>
                </c:pt>
                <c:pt idx="2">
                  <c:v>-7</c:v>
                </c:pt>
                <c:pt idx="3">
                  <c:v>-11</c:v>
                </c:pt>
                <c:pt idx="4">
                  <c:v>-14</c:v>
                </c:pt>
                <c:pt idx="5">
                  <c:v>-27</c:v>
                </c:pt>
                <c:pt idx="6">
                  <c:v>-22</c:v>
                </c:pt>
                <c:pt idx="7">
                  <c:v>-31</c:v>
                </c:pt>
                <c:pt idx="8">
                  <c:v>-25</c:v>
                </c:pt>
                <c:pt idx="9">
                  <c:v>-10</c:v>
                </c:pt>
                <c:pt idx="10">
                  <c:v>-2</c:v>
                </c:pt>
                <c:pt idx="11">
                  <c:v>-7</c:v>
                </c:pt>
                <c:pt idx="12">
                  <c:v>1</c:v>
                </c:pt>
                <c:pt idx="13">
                  <c:v>-5</c:v>
                </c:pt>
                <c:pt idx="14">
                  <c:v>-11</c:v>
                </c:pt>
                <c:pt idx="15">
                  <c:v>-9</c:v>
                </c:pt>
                <c:pt idx="16">
                  <c:v>-5</c:v>
                </c:pt>
                <c:pt idx="17">
                  <c:v>-2</c:v>
                </c:pt>
                <c:pt idx="18">
                  <c:v>-2</c:v>
                </c:pt>
                <c:pt idx="19">
                  <c:v>-7</c:v>
                </c:pt>
                <c:pt idx="20">
                  <c:v>-13</c:v>
                </c:pt>
                <c:pt idx="21">
                  <c:v>-17</c:v>
                </c:pt>
                <c:pt idx="22">
                  <c:v>-27</c:v>
                </c:pt>
                <c:pt idx="23">
                  <c:v>-27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9577856"/>
        <c:axId val="229579392"/>
      </c:lineChart>
      <c:catAx>
        <c:axId val="22957785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229579392"/>
        <c:crosses val="autoZero"/>
        <c:auto val="1"/>
        <c:lblAlgn val="ctr"/>
        <c:lblOffset val="100"/>
        <c:noMultiLvlLbl val="0"/>
      </c:catAx>
      <c:valAx>
        <c:axId val="229579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2957785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Εξέλιξη τιμών καταναλωτή κατά το τελευταίο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690170779533154E-3"/>
          <c:y val="0.18472507796742696"/>
          <c:w val="0.97098239162164357"/>
          <c:h val="0.55009591228214794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ΚΑΤΑΝΑΛΩΤΕΣ'!$A$24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0"/>
              <c:layout>
                <c:manualLayout>
                  <c:x val="-3.1167424174141343E-2"/>
                  <c:y val="-4.0643557525866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583712087070673E-2"/>
                  <c:y val="3.9149771889144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583712087070684E-2"/>
                  <c:y val="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083918680018319E-2"/>
                  <c:y val="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083918680018319E-2"/>
                  <c:y val="3.1434231321967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584125272965982E-2"/>
                  <c:y val="5.4048654092197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500619778842919E-2"/>
                  <c:y val="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8250929668264384E-2"/>
                  <c:y val="3.982532406793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500619778842919E-2"/>
                  <c:y val="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500619778842919E-2"/>
                  <c:y val="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750723075316791E-2"/>
                  <c:y val="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917320877667537E-2"/>
                  <c:y val="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500619778842919E-2"/>
                  <c:y val="5.120398808734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917320877667537E-2"/>
                  <c:y val="-5.4048654092197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9833815383544496E-2"/>
                  <c:y val="3.4135992058230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9750723075316742E-2"/>
                  <c:y val="-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8338153835446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334021976492232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1250516482368999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8334021976492128E-2"/>
                  <c:y val="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6834228569439784E-2"/>
                  <c:y val="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750723075316742E-2"/>
                  <c:y val="3.982532406793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ΚΑΤΑΝΑΛΩΤΕΣ'!$B$24:$Y$24</c:f>
              <c:numCache>
                <c:formatCode>General</c:formatCode>
                <c:ptCount val="24"/>
                <c:pt idx="0">
                  <c:v>28</c:v>
                </c:pt>
                <c:pt idx="1">
                  <c:v>23</c:v>
                </c:pt>
                <c:pt idx="2">
                  <c:v>35</c:v>
                </c:pt>
                <c:pt idx="3">
                  <c:v>49</c:v>
                </c:pt>
                <c:pt idx="4">
                  <c:v>33</c:v>
                </c:pt>
                <c:pt idx="5">
                  <c:v>34</c:v>
                </c:pt>
                <c:pt idx="6">
                  <c:v>24</c:v>
                </c:pt>
                <c:pt idx="7">
                  <c:v>26</c:v>
                </c:pt>
                <c:pt idx="8">
                  <c:v>-7</c:v>
                </c:pt>
                <c:pt idx="9">
                  <c:v>-4</c:v>
                </c:pt>
                <c:pt idx="10">
                  <c:v>-3</c:v>
                </c:pt>
                <c:pt idx="11">
                  <c:v>-4</c:v>
                </c:pt>
                <c:pt idx="12">
                  <c:v>-13</c:v>
                </c:pt>
                <c:pt idx="13">
                  <c:v>20</c:v>
                </c:pt>
                <c:pt idx="14">
                  <c:v>2</c:v>
                </c:pt>
                <c:pt idx="15">
                  <c:v>13</c:v>
                </c:pt>
                <c:pt idx="16">
                  <c:v>22</c:v>
                </c:pt>
                <c:pt idx="17">
                  <c:v>4</c:v>
                </c:pt>
                <c:pt idx="18">
                  <c:v>-2</c:v>
                </c:pt>
                <c:pt idx="19">
                  <c:v>-2</c:v>
                </c:pt>
                <c:pt idx="20">
                  <c:v>6</c:v>
                </c:pt>
                <c:pt idx="21">
                  <c:v>-16</c:v>
                </c:pt>
                <c:pt idx="22">
                  <c:v>-15</c:v>
                </c:pt>
                <c:pt idx="23">
                  <c:v>-23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ΚΑΤΑΝΑΛΩΤΕΣ'!$A$25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7777777777777794E-2"/>
                  <c:y val="-3.8699553096250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3394085641031584E-2"/>
                  <c:y val="-4.5882670742677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167424174141357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083918680018319E-2"/>
                  <c:y val="-5.4191559360787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4083918680018319E-2"/>
                  <c:y val="-3.8474443699803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08391868001835E-2"/>
                  <c:y val="-4.5514656077640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500619778842919E-2"/>
                  <c:y val="-5.6893320097050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5002065929476456E-3"/>
                  <c:y val="-1.422333002426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500619778842919E-2"/>
                  <c:y val="3.4135992058230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125051648236911E-2"/>
                  <c:y val="3.4135992058230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9.9169076917723017E-3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5.1001239557685839E-2"/>
                  <c:y val="5.215160762914109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2501032964738214E-2"/>
                  <c:y val="4.2669990072787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4.8167837360036631E-2"/>
                  <c:y val="-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5500619778842919E-2"/>
                  <c:y val="-5.9737986101902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917320877667537E-2"/>
                  <c:y val="-5.9737986101902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6917320877667537E-2"/>
                  <c:y val="-6.258265210675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9833815383544496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334021976492232E-2"/>
                  <c:y val="-4.8359322082492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5334435162387304E-2"/>
                  <c:y val="5.6893320097050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4.2501032964738219E-3"/>
                  <c:y val="2.84466600485245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125051648236911E-2"/>
                  <c:y val="3.129132605337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750723075316742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 b="1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ΚΑΤΑΝΑΛΩΤΕΣ'!$B$25:$Y$25</c:f>
              <c:numCache>
                <c:formatCode>General</c:formatCode>
                <c:ptCount val="24"/>
                <c:pt idx="0">
                  <c:v>55</c:v>
                </c:pt>
                <c:pt idx="1">
                  <c:v>45</c:v>
                </c:pt>
                <c:pt idx="2">
                  <c:v>45</c:v>
                </c:pt>
                <c:pt idx="3">
                  <c:v>61</c:v>
                </c:pt>
                <c:pt idx="4">
                  <c:v>61</c:v>
                </c:pt>
                <c:pt idx="5">
                  <c:v>51</c:v>
                </c:pt>
                <c:pt idx="6">
                  <c:v>49</c:v>
                </c:pt>
                <c:pt idx="7">
                  <c:v>30</c:v>
                </c:pt>
                <c:pt idx="8">
                  <c:v>25</c:v>
                </c:pt>
                <c:pt idx="9">
                  <c:v>13</c:v>
                </c:pt>
                <c:pt idx="10">
                  <c:v>23</c:v>
                </c:pt>
                <c:pt idx="11">
                  <c:v>7</c:v>
                </c:pt>
                <c:pt idx="12">
                  <c:v>-9</c:v>
                </c:pt>
                <c:pt idx="13">
                  <c:v>17</c:v>
                </c:pt>
                <c:pt idx="14">
                  <c:v>16</c:v>
                </c:pt>
                <c:pt idx="15">
                  <c:v>25</c:v>
                </c:pt>
                <c:pt idx="16">
                  <c:v>39</c:v>
                </c:pt>
                <c:pt idx="17">
                  <c:v>21</c:v>
                </c:pt>
                <c:pt idx="18">
                  <c:v>18</c:v>
                </c:pt>
                <c:pt idx="19">
                  <c:v>8</c:v>
                </c:pt>
                <c:pt idx="20">
                  <c:v>13</c:v>
                </c:pt>
                <c:pt idx="21">
                  <c:v>-2</c:v>
                </c:pt>
                <c:pt idx="22">
                  <c:v>-5</c:v>
                </c:pt>
                <c:pt idx="23">
                  <c:v>-6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ΚΑΤΑΝΑΛΩΤΕΣ'!$A$26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1167424174141343E-2"/>
                  <c:y val="7.4104221394755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083918680018319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583712087070684E-2"/>
                  <c:y val="7.1116650121312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4083918680018319E-2"/>
                  <c:y val="3.982532406793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2584125272965961E-2"/>
                  <c:y val="-3.41359920582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1084331865913627E-2"/>
                  <c:y val="-1.422333002426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5500619778842919E-2"/>
                  <c:y val="3.6980658063082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667217581193718E-2"/>
                  <c:y val="-4.5514656077640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7000413185895281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5583712087070673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750723075316791E-2"/>
                  <c:y val="3.4135992058230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8417114284719885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667217581193718E-2"/>
                  <c:y val="-5.6893320097050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917320877667537E-2"/>
                  <c:y val="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125051648236911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6917320877667537E-2"/>
                  <c:y val="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7000413185895281E-2"/>
                  <c:y val="5.1203988087345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4.2501032964739234E-3"/>
                  <c:y val="3.4135992058230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8334133527759764E-2"/>
                  <c:y val="4.5514656077640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8334021976492027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8334021976492128E-2"/>
                  <c:y val="-3.698065806308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9750723075316742E-2"/>
                  <c:y val="-5.4048654092197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9750723075316742E-2"/>
                  <c:y val="-4.8359322082492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ΚΑΤΑΝΑΛΩΤΕΣ'!$B$26:$Y$26</c:f>
              <c:numCache>
                <c:formatCode>General</c:formatCode>
                <c:ptCount val="24"/>
                <c:pt idx="0">
                  <c:v>26</c:v>
                </c:pt>
                <c:pt idx="1">
                  <c:v>-2</c:v>
                </c:pt>
                <c:pt idx="2">
                  <c:v>5</c:v>
                </c:pt>
                <c:pt idx="3">
                  <c:v>14</c:v>
                </c:pt>
                <c:pt idx="4">
                  <c:v>41</c:v>
                </c:pt>
                <c:pt idx="5">
                  <c:v>42</c:v>
                </c:pt>
                <c:pt idx="6">
                  <c:v>40</c:v>
                </c:pt>
                <c:pt idx="7">
                  <c:v>39</c:v>
                </c:pt>
                <c:pt idx="8">
                  <c:v>30</c:v>
                </c:pt>
                <c:pt idx="9">
                  <c:v>30</c:v>
                </c:pt>
                <c:pt idx="10">
                  <c:v>19</c:v>
                </c:pt>
                <c:pt idx="11">
                  <c:v>10</c:v>
                </c:pt>
                <c:pt idx="12">
                  <c:v>-4</c:v>
                </c:pt>
                <c:pt idx="13">
                  <c:v>-4</c:v>
                </c:pt>
                <c:pt idx="14">
                  <c:v>-5</c:v>
                </c:pt>
                <c:pt idx="15">
                  <c:v>-2</c:v>
                </c:pt>
                <c:pt idx="16">
                  <c:v>13</c:v>
                </c:pt>
                <c:pt idx="17">
                  <c:v>13</c:v>
                </c:pt>
                <c:pt idx="18">
                  <c:v>18</c:v>
                </c:pt>
                <c:pt idx="19">
                  <c:v>21</c:v>
                </c:pt>
                <c:pt idx="20">
                  <c:v>20</c:v>
                </c:pt>
                <c:pt idx="21">
                  <c:v>17</c:v>
                </c:pt>
                <c:pt idx="22">
                  <c:v>12</c:v>
                </c:pt>
                <c:pt idx="23">
                  <c:v>10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0116736"/>
        <c:axId val="316495744"/>
      </c:lineChart>
      <c:catAx>
        <c:axId val="230116736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6495744"/>
        <c:crosses val="autoZero"/>
        <c:auto val="1"/>
        <c:lblAlgn val="ctr"/>
        <c:lblOffset val="100"/>
        <c:noMultiLvlLbl val="0"/>
      </c:catAx>
      <c:valAx>
        <c:axId val="316495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3011673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Εκτίμηση εξέλιξης τιμών καταναλωτή κατά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2.5729009542011905E-2"/>
          <c:y val="0.17482034068973396"/>
          <c:w val="0.94854281844886112"/>
          <c:h val="0.50712564281341832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ΚΑΤΑΝΑΛΩΤΕΣ'!$A$28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3"/>
              <c:layout>
                <c:manualLayout>
                  <c:x val="-2.8492006680983072E-2"/>
                  <c:y val="3.4188034188034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6146012138328353E-2"/>
                  <c:y val="2.98849135556617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84024927037957E-4"/>
                  <c:y val="-2.9682775477057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229557809883801E-2"/>
                  <c:y val="5.5080532295470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862536137936168E-2"/>
                  <c:y val="5.50805322954707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4229557809883801E-2"/>
                  <c:y val="4.6681992715534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4229557809883801E-2"/>
                  <c:y val="4.9481505908846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4229557809883801E-2"/>
                  <c:y val="-3.45038898905170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891028306188187E-2"/>
                  <c:y val="3.82834531355980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586374841178622E-2"/>
                  <c:y val="5.22810191021586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8652351544485416E-2"/>
                  <c:y val="3.5483939942285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4.8235917581626757E-2"/>
                  <c:y val="-3.7919295986357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3061747907422336E-2"/>
                  <c:y val="4.6681992715534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061747907422336E-2"/>
                  <c:y val="4.3882479522222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3061747907422336E-2"/>
                  <c:y val="-4.57019426637654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5.3565662765879409E-2"/>
                  <c:y val="1.30878343957890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4229557809883801E-2"/>
                  <c:y val="4.94815059088465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7.5537110763426235E-3"/>
                  <c:y val="-5.9699508630326061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ΚΑΤΑΝΑΛΩΤΕΣ'!$B$28:$Y$28</c:f>
              <c:numCache>
                <c:formatCode>General</c:formatCode>
                <c:ptCount val="24"/>
                <c:pt idx="0">
                  <c:v>8</c:v>
                </c:pt>
                <c:pt idx="1">
                  <c:v>11</c:v>
                </c:pt>
                <c:pt idx="2">
                  <c:v>42</c:v>
                </c:pt>
                <c:pt idx="3">
                  <c:v>36</c:v>
                </c:pt>
                <c:pt idx="4">
                  <c:v>21</c:v>
                </c:pt>
                <c:pt idx="5">
                  <c:v>29</c:v>
                </c:pt>
                <c:pt idx="6">
                  <c:v>-5</c:v>
                </c:pt>
                <c:pt idx="7">
                  <c:v>10</c:v>
                </c:pt>
                <c:pt idx="8">
                  <c:v>-15</c:v>
                </c:pt>
                <c:pt idx="9">
                  <c:v>-9</c:v>
                </c:pt>
                <c:pt idx="10">
                  <c:v>-6</c:v>
                </c:pt>
                <c:pt idx="11">
                  <c:v>-4</c:v>
                </c:pt>
                <c:pt idx="12">
                  <c:v>-20</c:v>
                </c:pt>
                <c:pt idx="13">
                  <c:v>-8</c:v>
                </c:pt>
                <c:pt idx="14">
                  <c:v>-3</c:v>
                </c:pt>
                <c:pt idx="15">
                  <c:v>11</c:v>
                </c:pt>
                <c:pt idx="16">
                  <c:v>18</c:v>
                </c:pt>
                <c:pt idx="17">
                  <c:v>1</c:v>
                </c:pt>
                <c:pt idx="18">
                  <c:v>3</c:v>
                </c:pt>
                <c:pt idx="19">
                  <c:v>4</c:v>
                </c:pt>
                <c:pt idx="20">
                  <c:v>9</c:v>
                </c:pt>
                <c:pt idx="21">
                  <c:v>-14</c:v>
                </c:pt>
                <c:pt idx="22">
                  <c:v>-1</c:v>
                </c:pt>
                <c:pt idx="23">
                  <c:v>-11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ΚΑΤΑΝΑΛΩΤΕΣ'!$A$29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2.2308825061593544E-2"/>
                  <c:y val="-4.759172428630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308825061593561E-2"/>
                  <c:y val="3.6393671513057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308825061593554E-2"/>
                  <c:y val="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9818959278267932E-2"/>
                  <c:y val="-5.52268244575937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2392044005474863E-2"/>
                  <c:y val="-5.123946793378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94301566349597E-2"/>
                  <c:y val="-4.7846325683020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394301566349597E-2"/>
                  <c:y val="-3.3594158319745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5.59902638662418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3943015663495921E-2"/>
                  <c:y val="-3.639367151305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394301566349648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3943015663496023E-2"/>
                  <c:y val="-3.6393671513057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0674634459691132E-2"/>
                  <c:y val="5.5990263866242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6011951689536701E-2"/>
                  <c:y val="2.7995131933121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280332893341535E-2"/>
                  <c:y val="-5.3190750672930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308825061593554E-2"/>
                  <c:y val="-4.4792211092993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4857539158739917E-2"/>
                  <c:y val="-2.7995131933121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97428194292736E-2"/>
                  <c:y val="-4.759172428630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6.9715078317478824E-3"/>
                  <c:y val="-3.3594158319745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0"/>
                  <c:y val="-2.7995131933121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08825061593651E-2"/>
                  <c:y val="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3.0674634459691031E-2"/>
                  <c:y val="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4.6011951689536701E-2"/>
                  <c:y val="-8.3985395799364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ΚΑΤΑΝΑΛΩΤΕΣ'!$B$29:$Y$29</c:f>
              <c:numCache>
                <c:formatCode>General</c:formatCode>
                <c:ptCount val="24"/>
                <c:pt idx="0">
                  <c:v>31</c:v>
                </c:pt>
                <c:pt idx="1">
                  <c:v>7</c:v>
                </c:pt>
                <c:pt idx="2">
                  <c:v>25</c:v>
                </c:pt>
                <c:pt idx="3">
                  <c:v>41</c:v>
                </c:pt>
                <c:pt idx="4">
                  <c:v>33</c:v>
                </c:pt>
                <c:pt idx="5">
                  <c:v>36</c:v>
                </c:pt>
                <c:pt idx="6">
                  <c:v>8</c:v>
                </c:pt>
                <c:pt idx="7">
                  <c:v>10</c:v>
                </c:pt>
                <c:pt idx="8">
                  <c:v>0.2</c:v>
                </c:pt>
                <c:pt idx="9">
                  <c:v>-4</c:v>
                </c:pt>
                <c:pt idx="10">
                  <c:v>10</c:v>
                </c:pt>
                <c:pt idx="11">
                  <c:v>-5</c:v>
                </c:pt>
                <c:pt idx="12">
                  <c:v>-17</c:v>
                </c:pt>
                <c:pt idx="13">
                  <c:v>10</c:v>
                </c:pt>
                <c:pt idx="14">
                  <c:v>9</c:v>
                </c:pt>
                <c:pt idx="15">
                  <c:v>9</c:v>
                </c:pt>
                <c:pt idx="16">
                  <c:v>26</c:v>
                </c:pt>
                <c:pt idx="17">
                  <c:v>8</c:v>
                </c:pt>
                <c:pt idx="18">
                  <c:v>9</c:v>
                </c:pt>
                <c:pt idx="19">
                  <c:v>0</c:v>
                </c:pt>
                <c:pt idx="20">
                  <c:v>6</c:v>
                </c:pt>
                <c:pt idx="21">
                  <c:v>-15</c:v>
                </c:pt>
                <c:pt idx="22">
                  <c:v>2</c:v>
                </c:pt>
                <c:pt idx="23">
                  <c:v>-12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ΚΑΤΑΝΑΛΩΤΕΣ'!$A$30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2.2308825061593544E-2"/>
                  <c:y val="3.6393671513057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9715078317479839E-3"/>
                  <c:y val="3.6393671513057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715078317479839E-3"/>
                  <c:y val="4.75917242863060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9603873435623847E-2"/>
                  <c:y val="-6.64249533175663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0674634459691132E-2"/>
                  <c:y val="3.8175219987730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394301566349597E-2"/>
                  <c:y val="-5.8789777059554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08825061593554E-2"/>
                  <c:y val="-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308825061593495E-2"/>
                  <c:y val="-5.3190750672930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308825061593495E-2"/>
                  <c:y val="-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29760642391E-2"/>
                  <c:y val="-5.039123747961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1.394301566349597E-2"/>
                  <c:y val="-3.9193184706369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2308825061593554E-2"/>
                  <c:y val="-4.7591724286306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394301566349597E-2"/>
                  <c:y val="3.91931847063696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4.1829046990487888E-3"/>
                  <c:y val="3.3594158319745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394301566349597E-2"/>
                  <c:y val="6.1589290252866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5097428194292736E-2"/>
                  <c:y val="5.5990263866242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5061593446E-2"/>
                  <c:y val="-4.47922110929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2308825061593554E-2"/>
                  <c:y val="-3.6393671513057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308825061593651E-2"/>
                  <c:y val="-4.47922110929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2308825061593554E-2"/>
                  <c:y val="-5.039123747961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2308825061593446E-2"/>
                  <c:y val="-3.6393671513057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5061593554E-2"/>
                  <c:y val="-4.479221109299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ΚΑΤΑΝΑΛΩΤΕΣ'!$B$30:$Y$30</c:f>
              <c:numCache>
                <c:formatCode>General</c:formatCode>
                <c:ptCount val="24"/>
                <c:pt idx="0">
                  <c:v>2</c:v>
                </c:pt>
                <c:pt idx="1">
                  <c:v>-9</c:v>
                </c:pt>
                <c:pt idx="2">
                  <c:v>7</c:v>
                </c:pt>
                <c:pt idx="3">
                  <c:v>14</c:v>
                </c:pt>
                <c:pt idx="4">
                  <c:v>33</c:v>
                </c:pt>
                <c:pt idx="5">
                  <c:v>25</c:v>
                </c:pt>
                <c:pt idx="6">
                  <c:v>24</c:v>
                </c:pt>
                <c:pt idx="7">
                  <c:v>27</c:v>
                </c:pt>
                <c:pt idx="8">
                  <c:v>20</c:v>
                </c:pt>
                <c:pt idx="9">
                  <c:v>17</c:v>
                </c:pt>
                <c:pt idx="10">
                  <c:v>13</c:v>
                </c:pt>
                <c:pt idx="11">
                  <c:v>7</c:v>
                </c:pt>
                <c:pt idx="12">
                  <c:v>1</c:v>
                </c:pt>
                <c:pt idx="13">
                  <c:v>5</c:v>
                </c:pt>
                <c:pt idx="14">
                  <c:v>4</c:v>
                </c:pt>
                <c:pt idx="15">
                  <c:v>8</c:v>
                </c:pt>
                <c:pt idx="16">
                  <c:v>20</c:v>
                </c:pt>
                <c:pt idx="17">
                  <c:v>19</c:v>
                </c:pt>
                <c:pt idx="18">
                  <c:v>20</c:v>
                </c:pt>
                <c:pt idx="19">
                  <c:v>24</c:v>
                </c:pt>
                <c:pt idx="20">
                  <c:v>23</c:v>
                </c:pt>
                <c:pt idx="21">
                  <c:v>25</c:v>
                </c:pt>
                <c:pt idx="22">
                  <c:v>24</c:v>
                </c:pt>
                <c:pt idx="23">
                  <c:v>13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9251584"/>
        <c:axId val="319253120"/>
      </c:lineChart>
      <c:catAx>
        <c:axId val="31925158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9253120"/>
        <c:crosses val="autoZero"/>
        <c:auto val="1"/>
        <c:lblAlgn val="ctr"/>
        <c:lblOffset val="100"/>
        <c:noMultiLvlLbl val="0"/>
      </c:catAx>
      <c:valAx>
        <c:axId val="3192531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925158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 rtl="0">
              <a:defRPr lang="el-GR" sz="12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 sz="12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Εκτίμηση για την εξέλιξη της ανεργίας κατά το επόμενο 12μηνο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160722186739341E-2"/>
          <c:y val="0.16781865507007157"/>
          <c:w val="0.90950537418934307"/>
          <c:h val="0.59305623890114501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ΚΑΤΑΝΑΛΩΤΕΣ'!$A$32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2"/>
              <c:layout>
                <c:manualLayout>
                  <c:x val="-1.5498260086852912E-2"/>
                  <c:y val="4.8363012575322321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rgbClr val="0070C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800516138319292E-2"/>
                  <c:y val="4.768297349677196E-2"/>
                </c:manualLayout>
              </c:layout>
              <c:spPr/>
              <c:txPr>
                <a:bodyPr/>
                <a:lstStyle/>
                <a:p>
                  <a:pPr>
                    <a:defRPr sz="1200">
                      <a:solidFill>
                        <a:srgbClr val="0070C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4421679734564935E-2"/>
                  <c:y val="4.38824698490291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589201873569191E-2"/>
                  <c:y val="4.9481495001437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4421679734564935E-2"/>
                  <c:y val="3.5483932120416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8589201873569243E-2"/>
                  <c:y val="3.8283444696621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20002782723439E-2"/>
                  <c:y val="5.22810075776412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5810853780899687E-2"/>
                  <c:y val="4.6681982425233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6086635456556427E-2"/>
                  <c:y val="5.5080520153845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1643331641895434E-2"/>
                  <c:y val="3.5483932120416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8589201873569191E-2"/>
                  <c:y val="4.66819824252331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3.4145898058908199E-2"/>
                  <c:y val="3.8283444696621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5810853780899687E-2"/>
                  <c:y val="4.9481495001437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1367549966238799E-2"/>
                  <c:y val="4.94814950014372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4.5259290429586214E-2"/>
                  <c:y val="1.02883189345804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5.2205160661259971E-2"/>
                  <c:y val="-1.49072942512560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4.9176761240250213E-3"/>
                  <c:y val="-1.77068068274600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-2.1948949932089077E-3"/>
                  <c:y val="1.0288318934580461E-2"/>
                </c:manualLayout>
              </c:layout>
              <c:spPr/>
              <c:txPr>
                <a:bodyPr/>
                <a:lstStyle/>
                <a:p>
                  <a:pPr>
                    <a:defRPr sz="1600">
                      <a:solidFill>
                        <a:srgbClr val="0070C0"/>
                      </a:solidFill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0070C0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ΚΑΤΑΝΑΛΩΤΕΣ'!$B$32:$Y$32</c:f>
              <c:numCache>
                <c:formatCode>General</c:formatCode>
                <c:ptCount val="24"/>
                <c:pt idx="0">
                  <c:v>73</c:v>
                </c:pt>
                <c:pt idx="1">
                  <c:v>53</c:v>
                </c:pt>
                <c:pt idx="2">
                  <c:v>81</c:v>
                </c:pt>
                <c:pt idx="3">
                  <c:v>84</c:v>
                </c:pt>
                <c:pt idx="4">
                  <c:v>84</c:v>
                </c:pt>
                <c:pt idx="5">
                  <c:v>89</c:v>
                </c:pt>
                <c:pt idx="6">
                  <c:v>84</c:v>
                </c:pt>
                <c:pt idx="7">
                  <c:v>82</c:v>
                </c:pt>
                <c:pt idx="8">
                  <c:v>63</c:v>
                </c:pt>
                <c:pt idx="9">
                  <c:v>57</c:v>
                </c:pt>
                <c:pt idx="10">
                  <c:v>44</c:v>
                </c:pt>
                <c:pt idx="11">
                  <c:v>36</c:v>
                </c:pt>
                <c:pt idx="12">
                  <c:v>16</c:v>
                </c:pt>
                <c:pt idx="13">
                  <c:v>41</c:v>
                </c:pt>
                <c:pt idx="14">
                  <c:v>50</c:v>
                </c:pt>
                <c:pt idx="15">
                  <c:v>52</c:v>
                </c:pt>
                <c:pt idx="16">
                  <c:v>54</c:v>
                </c:pt>
                <c:pt idx="17">
                  <c:v>27</c:v>
                </c:pt>
                <c:pt idx="18">
                  <c:v>27</c:v>
                </c:pt>
                <c:pt idx="19">
                  <c:v>13</c:v>
                </c:pt>
                <c:pt idx="20">
                  <c:v>14</c:v>
                </c:pt>
                <c:pt idx="21">
                  <c:v>4</c:v>
                </c:pt>
                <c:pt idx="22">
                  <c:v>55</c:v>
                </c:pt>
                <c:pt idx="23">
                  <c:v>61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ΚΑΤΑΝΑΛΩΤΕΣ'!$A$33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5.001026566805106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951003065699292E-2"/>
                  <c:y val="-4.1992688643060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561829019364512E-2"/>
                  <c:y val="-3.919317606685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837610695021276E-2"/>
                  <c:y val="4.4792201219264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83480926695036E-2"/>
                  <c:y val="5.0391226371672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2226784741356028E-2"/>
                  <c:y val="-5.8789764100285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3.056182901936454E-2"/>
                  <c:y val="-5.3190738947877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2226784741355976E-2"/>
                  <c:y val="-3.6393663490652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1.9448436648686524E-2"/>
                  <c:y val="-4.479220121926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1.9448436648686524E-2"/>
                  <c:y val="-4.479220121926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94306880360284E-2"/>
                  <c:y val="-4.1992688643060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4.8621091621716316E-2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172654973029788E-2"/>
                  <c:y val="-4.7591713795468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2226784741356028E-2"/>
                  <c:y val="-4.7591713795468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172654973029788E-2"/>
                  <c:y val="-5.5990251524081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0837610695021276E-2"/>
                  <c:y val="-4.479220121926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7008855601692E-2"/>
                  <c:y val="-4.479220121926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1.528091450968227E-2"/>
                  <c:y val="-4.479220121926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6784741355927E-2"/>
                  <c:y val="-5.3190738947876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7610695021276E-2"/>
                  <c:y val="-5.8789764100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>
                      <a:solidFill>
                        <a:srgbClr val="C00000"/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rgbClr val="C00000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ΚΑΤΑΝΑΛΩΤΕΣ'!$B$33:$Y$33</c:f>
              <c:numCache>
                <c:formatCode>General</c:formatCode>
                <c:ptCount val="24"/>
                <c:pt idx="0">
                  <c:v>71</c:v>
                </c:pt>
                <c:pt idx="1">
                  <c:v>47</c:v>
                </c:pt>
                <c:pt idx="2">
                  <c:v>82</c:v>
                </c:pt>
                <c:pt idx="3">
                  <c:v>89</c:v>
                </c:pt>
                <c:pt idx="4">
                  <c:v>84</c:v>
                </c:pt>
                <c:pt idx="5">
                  <c:v>85</c:v>
                </c:pt>
                <c:pt idx="6">
                  <c:v>88</c:v>
                </c:pt>
                <c:pt idx="7">
                  <c:v>83</c:v>
                </c:pt>
                <c:pt idx="8">
                  <c:v>83</c:v>
                </c:pt>
                <c:pt idx="9">
                  <c:v>75</c:v>
                </c:pt>
                <c:pt idx="10">
                  <c:v>62</c:v>
                </c:pt>
                <c:pt idx="11">
                  <c:v>50</c:v>
                </c:pt>
                <c:pt idx="12">
                  <c:v>16</c:v>
                </c:pt>
                <c:pt idx="13">
                  <c:v>65</c:v>
                </c:pt>
                <c:pt idx="14">
                  <c:v>65</c:v>
                </c:pt>
                <c:pt idx="15">
                  <c:v>63</c:v>
                </c:pt>
                <c:pt idx="16">
                  <c:v>62</c:v>
                </c:pt>
                <c:pt idx="17">
                  <c:v>46</c:v>
                </c:pt>
                <c:pt idx="18">
                  <c:v>33</c:v>
                </c:pt>
                <c:pt idx="19">
                  <c:v>25</c:v>
                </c:pt>
                <c:pt idx="20">
                  <c:v>21</c:v>
                </c:pt>
                <c:pt idx="21">
                  <c:v>-8</c:v>
                </c:pt>
                <c:pt idx="22">
                  <c:v>16</c:v>
                </c:pt>
                <c:pt idx="23">
                  <c:v>69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ΚΑΤΑΝΑΛΩΤΕΣ'!$A$34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4.3064395436377308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34017711203404E-2"/>
                  <c:y val="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61595878769078E-2"/>
                  <c:y val="5.3190738947877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2226784741356004E-2"/>
                  <c:y val="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172654973029788E-2"/>
                  <c:y val="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7783480926695036E-2"/>
                  <c:y val="4.1992688643060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3.334017711203404E-2"/>
                  <c:y val="4.479220121926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361595878769078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561829019364488E-2"/>
                  <c:y val="3.9193176066856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5005132834025532E-2"/>
                  <c:y val="5.039122637167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1951003065699292E-2"/>
                  <c:y val="3.6393663490652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6394306880360284E-2"/>
                  <c:y val="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5005132834025532E-2"/>
                  <c:y val="4.479220121926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361595878769078E-2"/>
                  <c:y val="4.19926886430608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9448436648686524E-2"/>
                  <c:y val="4.759171379546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3.1951003065699292E-2"/>
                  <c:y val="5.3190738947877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059262602351772E-2"/>
                  <c:y val="4.4792201219264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667008855601692E-2"/>
                  <c:y val="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361595878769078E-2"/>
                  <c:y val="3.6393663490652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2.2226784741355927E-2"/>
                  <c:y val="6.15892766764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0837610695021276E-2"/>
                  <c:y val="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2.6394306880360385E-2"/>
                  <c:y val="-5.5990251524081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>
                    <a:defRPr sz="160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solidFill>
                      <a:schemeClr val="bg2">
                        <a:lumMod val="60000"/>
                        <a:lumOff val="40000"/>
                      </a:schemeClr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ΚΑΤΑΝΑΛΩΤΕΣ'!$B$34:$Y$34</c:f>
              <c:numCache>
                <c:formatCode>General</c:formatCode>
                <c:ptCount val="24"/>
                <c:pt idx="0">
                  <c:v>66</c:v>
                </c:pt>
                <c:pt idx="1">
                  <c:v>46</c:v>
                </c:pt>
                <c:pt idx="2">
                  <c:v>41</c:v>
                </c:pt>
                <c:pt idx="3">
                  <c:v>25</c:v>
                </c:pt>
                <c:pt idx="4">
                  <c:v>25</c:v>
                </c:pt>
                <c:pt idx="5">
                  <c:v>32</c:v>
                </c:pt>
                <c:pt idx="6">
                  <c:v>36</c:v>
                </c:pt>
                <c:pt idx="7">
                  <c:v>40</c:v>
                </c:pt>
                <c:pt idx="8">
                  <c:v>38</c:v>
                </c:pt>
                <c:pt idx="9">
                  <c:v>24</c:v>
                </c:pt>
                <c:pt idx="10">
                  <c:v>18</c:v>
                </c:pt>
                <c:pt idx="11">
                  <c:v>19</c:v>
                </c:pt>
                <c:pt idx="12">
                  <c:v>7</c:v>
                </c:pt>
                <c:pt idx="13">
                  <c:v>16</c:v>
                </c:pt>
                <c:pt idx="14">
                  <c:v>17</c:v>
                </c:pt>
                <c:pt idx="15">
                  <c:v>15</c:v>
                </c:pt>
                <c:pt idx="16">
                  <c:v>7</c:v>
                </c:pt>
                <c:pt idx="17">
                  <c:v>6</c:v>
                </c:pt>
                <c:pt idx="18">
                  <c:v>2</c:v>
                </c:pt>
                <c:pt idx="19">
                  <c:v>7</c:v>
                </c:pt>
                <c:pt idx="20">
                  <c:v>9</c:v>
                </c:pt>
                <c:pt idx="21">
                  <c:v>15</c:v>
                </c:pt>
                <c:pt idx="22">
                  <c:v>22</c:v>
                </c:pt>
                <c:pt idx="23">
                  <c:v>47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932928"/>
        <c:axId val="188542976"/>
      </c:lineChart>
      <c:catAx>
        <c:axId val="17793292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/>
            </a:pPr>
            <a:endParaRPr lang="el-GR"/>
          </a:p>
        </c:txPr>
        <c:crossAx val="188542976"/>
        <c:crosses val="autoZero"/>
        <c:auto val="1"/>
        <c:lblAlgn val="ctr"/>
        <c:lblOffset val="100"/>
        <c:noMultiLvlLbl val="0"/>
      </c:catAx>
      <c:valAx>
        <c:axId val="18854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793292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257558446763405"/>
          <c:y val="6.6208472427225898E-2"/>
          <c:w val="0.42350370914939561"/>
          <c:h val="5.4018468847376745E-2"/>
        </c:manualLayout>
      </c:layout>
      <c:overlay val="0"/>
      <c:txPr>
        <a:bodyPr/>
        <a:lstStyle/>
        <a:p>
          <a:pPr>
            <a:defRPr sz="1100"/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 algn="ctr">
        <a:defRPr lang="el-GR" sz="1400" b="1" i="0" u="none" strike="noStrike" kern="1200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l-GR"/>
              <a:t>Αξιολόγηση συγκυρίας για την πραγματοποίηση σημαντικών αγορών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6408059984383826E-2"/>
          <c:y val="0.16265500414483861"/>
          <c:w val="0.90901744128344242"/>
          <c:h val="0.54588336338697407"/>
        </c:manualLayout>
      </c:layout>
      <c:lineChart>
        <c:grouping val="standard"/>
        <c:varyColors val="0"/>
        <c:ser>
          <c:idx val="0"/>
          <c:order val="0"/>
          <c:tx>
            <c:strRef>
              <c:f>'ΣΥΓΚΡΙΤΙΚΑ ΚΑΤΑΝΑΛΩΤΕΣ'!$A$36</c:f>
              <c:strCache>
                <c:ptCount val="1"/>
                <c:pt idx="0">
                  <c:v>Θεσσαλονίκη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dLbls>
            <c:dLbl>
              <c:idx val="4"/>
              <c:layout>
                <c:manualLayout>
                  <c:x val="-1.1415887179600447E-2"/>
                  <c:y val="5.36912751677852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633937412802362E-2"/>
                  <c:y val="3.41686483820396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7073930032857265E-2"/>
                  <c:y val="4.5245613735226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862532859402546E-2"/>
                  <c:y val="3.7105492552109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0342313073584858E-2"/>
                  <c:y val="3.7105492552109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8.1209823259680524E-4"/>
                  <c:y val="-6.308487091177903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layout>
                <c:manualLayout>
                  <c:x val="2.2063996458694E-3"/>
                  <c:y val="-4.4295719279054457E-2"/>
                </c:manualLayout>
              </c:layout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70C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ΚΑΤΑΝΑΛΩΤΕΣ'!$B$36:$Y$36</c:f>
              <c:numCache>
                <c:formatCode>General</c:formatCode>
                <c:ptCount val="24"/>
                <c:pt idx="0">
                  <c:v>-38</c:v>
                </c:pt>
                <c:pt idx="1">
                  <c:v>-37</c:v>
                </c:pt>
                <c:pt idx="2">
                  <c:v>-57</c:v>
                </c:pt>
                <c:pt idx="3">
                  <c:v>-58</c:v>
                </c:pt>
                <c:pt idx="4">
                  <c:v>-59</c:v>
                </c:pt>
                <c:pt idx="5">
                  <c:v>-61</c:v>
                </c:pt>
                <c:pt idx="6">
                  <c:v>-61</c:v>
                </c:pt>
                <c:pt idx="7">
                  <c:v>-56</c:v>
                </c:pt>
                <c:pt idx="8">
                  <c:v>-58</c:v>
                </c:pt>
                <c:pt idx="9">
                  <c:v>-61</c:v>
                </c:pt>
                <c:pt idx="10">
                  <c:v>-65</c:v>
                </c:pt>
                <c:pt idx="11">
                  <c:v>-53</c:v>
                </c:pt>
                <c:pt idx="12">
                  <c:v>-56</c:v>
                </c:pt>
                <c:pt idx="13">
                  <c:v>-52</c:v>
                </c:pt>
                <c:pt idx="14">
                  <c:v>-52</c:v>
                </c:pt>
                <c:pt idx="15">
                  <c:v>-47</c:v>
                </c:pt>
                <c:pt idx="16">
                  <c:v>-61</c:v>
                </c:pt>
                <c:pt idx="17">
                  <c:v>-47</c:v>
                </c:pt>
                <c:pt idx="18">
                  <c:v>-56</c:v>
                </c:pt>
                <c:pt idx="19">
                  <c:v>-47</c:v>
                </c:pt>
                <c:pt idx="20">
                  <c:v>-52</c:v>
                </c:pt>
                <c:pt idx="21">
                  <c:v>-33</c:v>
                </c:pt>
                <c:pt idx="22">
                  <c:v>-67</c:v>
                </c:pt>
                <c:pt idx="23">
                  <c:v>-48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'ΣΥΓΚΡΙΤΙΚΑ ΚΑΤΑΝΑΛΩΤΕΣ'!$A$37</c:f>
              <c:strCache>
                <c:ptCount val="1"/>
                <c:pt idx="0">
                  <c:v>Ελλάδα</c:v>
                </c:pt>
              </c:strCache>
            </c:strRef>
          </c:tx>
          <c:dLbls>
            <c:dLbl>
              <c:idx val="0"/>
              <c:layout>
                <c:manualLayout>
                  <c:x val="-3.3492822265489074E-2"/>
                  <c:y val="5.9656972408650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935671657819993E-2"/>
                  <c:y val="5.66741237882176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935671657819993E-2"/>
                  <c:y val="5.9656972408650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0914521199090427E-2"/>
                  <c:y val="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886138052966778E-2"/>
                  <c:y val="-5.75010896225205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6524663106038043E-2"/>
                  <c:y val="-4.39342209839932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3.527385846017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886028265453916E-2"/>
                  <c:y val="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9280329678726614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491726852181211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491726852181211E-2"/>
                  <c:y val="-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2068932505272006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3.0674631091999305E-2"/>
                  <c:y val="5.426747455410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9280329678726614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3.4857535331817388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280329678726614E-2"/>
                  <c:y val="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3703124025635819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6491726852181315E-2"/>
                  <c:y val="5.6980848281814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3.6251836745090082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3.4857535331817388E-2"/>
                  <c:y val="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2.5097425438908524E-2"/>
                  <c:y val="-6.2407595737225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4.7406248051271763E-2"/>
                  <c:y val="-4.07006059155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2612363138E-2"/>
                  <c:y val="-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rgbClr val="C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ΚΑΤΑΝΑΛΩΤΕΣ'!$B$37:$Y$37</c:f>
              <c:numCache>
                <c:formatCode>General</c:formatCode>
                <c:ptCount val="24"/>
                <c:pt idx="0">
                  <c:v>-48</c:v>
                </c:pt>
                <c:pt idx="1">
                  <c:v>-44</c:v>
                </c:pt>
                <c:pt idx="2">
                  <c:v>-56</c:v>
                </c:pt>
                <c:pt idx="3">
                  <c:v>-62</c:v>
                </c:pt>
                <c:pt idx="4">
                  <c:v>-48</c:v>
                </c:pt>
                <c:pt idx="5">
                  <c:v>-56</c:v>
                </c:pt>
                <c:pt idx="6">
                  <c:v>-65</c:v>
                </c:pt>
                <c:pt idx="7">
                  <c:v>-67</c:v>
                </c:pt>
                <c:pt idx="8">
                  <c:v>-58</c:v>
                </c:pt>
                <c:pt idx="9">
                  <c:v>-55</c:v>
                </c:pt>
                <c:pt idx="10">
                  <c:v>-56</c:v>
                </c:pt>
                <c:pt idx="11">
                  <c:v>-58</c:v>
                </c:pt>
                <c:pt idx="12">
                  <c:v>-62</c:v>
                </c:pt>
                <c:pt idx="13">
                  <c:v>-63</c:v>
                </c:pt>
                <c:pt idx="14">
                  <c:v>-63</c:v>
                </c:pt>
                <c:pt idx="15">
                  <c:v>-70</c:v>
                </c:pt>
                <c:pt idx="16">
                  <c:v>-68</c:v>
                </c:pt>
                <c:pt idx="17">
                  <c:v>-59</c:v>
                </c:pt>
                <c:pt idx="18">
                  <c:v>-58</c:v>
                </c:pt>
                <c:pt idx="19">
                  <c:v>-58</c:v>
                </c:pt>
                <c:pt idx="20">
                  <c:v>-46</c:v>
                </c:pt>
                <c:pt idx="21">
                  <c:v>-35</c:v>
                </c:pt>
                <c:pt idx="22">
                  <c:v>-36</c:v>
                </c:pt>
                <c:pt idx="23">
                  <c:v>-51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'ΣΥΓΚΡΙΤΙΚΑ ΚΑΤΑΝΑΛΩΤΕΣ'!$A$38</c:f>
              <c:strCache>
                <c:ptCount val="1"/>
                <c:pt idx="0">
                  <c:v>Ευρωπαϊκή Ένωση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5.0194850877817027E-2"/>
                  <c:y val="-5.426747455410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910685221240888E-2"/>
                  <c:y val="-4.77255779269221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746411132744537E-2"/>
                  <c:y val="-4.4742729306487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885698784661811E-2"/>
                  <c:y val="-3.87770320656226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520329573330598E-2"/>
                  <c:y val="-3.7968644509584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125918372545041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2.3703124025635819E-2"/>
                  <c:y val="-3.256048473246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886028265453916E-2"/>
                  <c:y val="-4.070060591558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0914521199090427E-2"/>
                  <c:y val="-4.6127353370992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2308822612363138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9280329678726614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3703124025635819E-2"/>
                  <c:y val="-4.3413979643287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3943014132726956E-2"/>
                  <c:y val="-4.0700605915582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0914521199090427E-2"/>
                  <c:y val="-3.5273858460171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2.6491726852181211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8125918372545041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8125918372545041E-2"/>
                  <c:y val="-4.0700605915582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2.2308822612363239E-2"/>
                  <c:y val="-3.7987232187876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2.0914521199090427E-2"/>
                  <c:y val="-4.8840727098698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9520219785817743E-2"/>
                  <c:y val="-4.3413979643287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0"/>
              <c:layout>
                <c:manualLayout>
                  <c:x val="-1.6731616959272347E-2"/>
                  <c:y val="-5.155410082640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1"/>
              <c:layout>
                <c:manualLayout>
                  <c:x val="-1.5337315545999751E-2"/>
                  <c:y val="-5.1554100826403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layout>
                <c:manualLayout>
                  <c:x val="-2.2308822612363138E-2"/>
                  <c:y val="-5.1554100826403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"/>
              <c:spPr/>
              <c:txPr>
                <a:bodyPr/>
                <a:lstStyle/>
                <a:p>
                  <a:pPr algn="ctr">
                    <a:defRPr lang="el-GR" sz="1600" b="1" i="0" u="none" strike="noStrike" kern="1200" baseline="0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l-G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el-GR" sz="1200" b="1" i="0" u="none" strike="noStrike" kern="1200" baseline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Calibri"/>
                    <a:ea typeface="Calibri"/>
                    <a:cs typeface="Calibri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'ΣΥΓΚΡΙΤΙΚΑ ΚΑΤΑΝΑΛΩΤΕΣ'!$B$2:$Y$2</c:f>
              <c:strCache>
                <c:ptCount val="24"/>
                <c:pt idx="0">
                  <c:v>ΜΑΡΤΙΟΣ 2009</c:v>
                </c:pt>
                <c:pt idx="1">
                  <c:v>ΣΕΠΤΕΜΒΡΙΟΣ 2009</c:v>
                </c:pt>
                <c:pt idx="2">
                  <c:v>ΜΑΡΤΙΟΣ 2010</c:v>
                </c:pt>
                <c:pt idx="3">
                  <c:v>ΣΕΠΤΕΜΒΡΙΟΣ 2010</c:v>
                </c:pt>
                <c:pt idx="4">
                  <c:v>ΜΑΡΤΙΟΣ 2011</c:v>
                </c:pt>
                <c:pt idx="5">
                  <c:v>ΣΕΠΤΕΜΒΡΙΟΣ 2011</c:v>
                </c:pt>
                <c:pt idx="6">
                  <c:v>ΜΑΡΤΙΟΣ 2012</c:v>
                </c:pt>
                <c:pt idx="7">
                  <c:v>ΣΕΠΤΕΜΒΡΙΟΣ 2012</c:v>
                </c:pt>
                <c:pt idx="8">
                  <c:v>ΜΑΡΤΙΟΣ 2013</c:v>
                </c:pt>
                <c:pt idx="9">
                  <c:v>ΣΕΠΤΕΜΒΡΙΟΣ 2013</c:v>
                </c:pt>
                <c:pt idx="10">
                  <c:v>ΜΑΡΤΙΟΣ 2014</c:v>
                </c:pt>
                <c:pt idx="11">
                  <c:v>ΣΕΠΤΕΜΒΡΙΟΣ 2014</c:v>
                </c:pt>
                <c:pt idx="12">
                  <c:v>ΜΑΡΤΙΟΣ 2015</c:v>
                </c:pt>
                <c:pt idx="13">
                  <c:v>ΣΕΠΤΕΜΒΡΙΟΣ 2015</c:v>
                </c:pt>
                <c:pt idx="14">
                  <c:v>ΜΑΡΤΙΟΣ 2016</c:v>
                </c:pt>
                <c:pt idx="15">
                  <c:v>ΣΕΠΤΕΜΒΡΙΟΣ 2016</c:v>
                </c:pt>
                <c:pt idx="16">
                  <c:v>ΜΑΡΤΙΟΣ 2017</c:v>
                </c:pt>
                <c:pt idx="17">
                  <c:v>ΣΕΠΤΕΜΒΡΙΟΣ 2017</c:v>
                </c:pt>
                <c:pt idx="18">
                  <c:v>ΜΑΡΤΙΟΣ 2018</c:v>
                </c:pt>
                <c:pt idx="19">
                  <c:v>ΣΕΠΤΕΜΒΡΙΟΣ 2018</c:v>
                </c:pt>
                <c:pt idx="20">
                  <c:v>ΜΑΡΤΙΟΣ 2019</c:v>
                </c:pt>
                <c:pt idx="21">
                  <c:v>ΣΕΠΤΕΜΒΡΙΟΣ 2019</c:v>
                </c:pt>
                <c:pt idx="22">
                  <c:v>ΜΑΡΤΙΟΣ 2020</c:v>
                </c:pt>
                <c:pt idx="23">
                  <c:v>ΣΕΠΤΕΜΒΡΙΟΣ 2020</c:v>
                </c:pt>
              </c:strCache>
            </c:strRef>
          </c:cat>
          <c:val>
            <c:numRef>
              <c:f>'ΣΥΓΚΡΙΤΙΚΑ ΚΑΤΑΝΑΛΩΤΕΣ'!$B$38:$Y$38</c:f>
              <c:numCache>
                <c:formatCode>General</c:formatCode>
                <c:ptCount val="24"/>
                <c:pt idx="0">
                  <c:v>-24</c:v>
                </c:pt>
                <c:pt idx="1">
                  <c:v>-15</c:v>
                </c:pt>
                <c:pt idx="2">
                  <c:v>-15</c:v>
                </c:pt>
                <c:pt idx="3">
                  <c:v>-14</c:v>
                </c:pt>
                <c:pt idx="4">
                  <c:v>-17</c:v>
                </c:pt>
                <c:pt idx="5">
                  <c:v>-21</c:v>
                </c:pt>
                <c:pt idx="6">
                  <c:v>-21</c:v>
                </c:pt>
                <c:pt idx="7">
                  <c:v>-25</c:v>
                </c:pt>
                <c:pt idx="8">
                  <c:v>-23</c:v>
                </c:pt>
                <c:pt idx="9">
                  <c:v>-17</c:v>
                </c:pt>
                <c:pt idx="10">
                  <c:v>-11</c:v>
                </c:pt>
                <c:pt idx="11">
                  <c:v>-10</c:v>
                </c:pt>
                <c:pt idx="12">
                  <c:v>-2</c:v>
                </c:pt>
                <c:pt idx="13">
                  <c:v>-1</c:v>
                </c:pt>
                <c:pt idx="14">
                  <c:v>-1</c:v>
                </c:pt>
                <c:pt idx="15">
                  <c:v>-1</c:v>
                </c:pt>
                <c:pt idx="16">
                  <c:v>-2</c:v>
                </c:pt>
                <c:pt idx="17">
                  <c:v>1</c:v>
                </c:pt>
                <c:pt idx="18">
                  <c:v>-1</c:v>
                </c:pt>
                <c:pt idx="19">
                  <c:v>0</c:v>
                </c:pt>
                <c:pt idx="20">
                  <c:v>-4</c:v>
                </c:pt>
                <c:pt idx="21">
                  <c:v>-4</c:v>
                </c:pt>
                <c:pt idx="22">
                  <c:v>-14</c:v>
                </c:pt>
                <c:pt idx="23">
                  <c:v>-19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8127104"/>
        <c:axId val="318329600"/>
      </c:lineChart>
      <c:catAx>
        <c:axId val="31812710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txPr>
          <a:bodyPr rot="-540000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l-GR"/>
          </a:p>
        </c:txPr>
        <c:crossAx val="318329600"/>
        <c:crosses val="autoZero"/>
        <c:auto val="1"/>
        <c:lblAlgn val="ctr"/>
        <c:lblOffset val="100"/>
        <c:noMultiLvlLbl val="0"/>
      </c:catAx>
      <c:valAx>
        <c:axId val="318329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8127104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l-G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9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3F1E61-B998-4C8A-9F44-634BE22E489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27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1E61-B998-4C8A-9F44-634BE22E489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1E61-B998-4C8A-9F44-634BE22E489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05275" y="2060575"/>
            <a:ext cx="7162800" cy="1109663"/>
          </a:xfrm>
        </p:spPr>
        <p:txBody>
          <a:bodyPr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05275" y="2803525"/>
            <a:ext cx="7162800" cy="696913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910388" y="1912938"/>
            <a:ext cx="1909762" cy="461327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76338" y="1912938"/>
            <a:ext cx="5581650" cy="461327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176338" y="2565400"/>
            <a:ext cx="3744912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073650" y="2565400"/>
            <a:ext cx="3746500" cy="3960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12938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565400"/>
            <a:ext cx="7643812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852869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Εξέλιξη Δεικτών 2009 – 20</a:t>
            </a:r>
            <a:r>
              <a:rPr lang="en-US" sz="2300" dirty="0" smtClean="0"/>
              <a:t>20</a:t>
            </a:r>
            <a:endParaRPr lang="uk-UA" sz="2300" dirty="0"/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271999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5877272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14290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1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056939"/>
              </p:ext>
            </p:extLst>
          </p:nvPr>
        </p:nvGraphicFramePr>
        <p:xfrm>
          <a:off x="0" y="1556792"/>
          <a:ext cx="9108503" cy="453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8" name="Picture 7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86746"/>
              </p:ext>
            </p:extLst>
          </p:nvPr>
        </p:nvGraphicFramePr>
        <p:xfrm>
          <a:off x="1876" y="1556792"/>
          <a:ext cx="9142123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13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572457"/>
              </p:ext>
            </p:extLst>
          </p:nvPr>
        </p:nvGraphicFramePr>
        <p:xfrm>
          <a:off x="0" y="1412776"/>
          <a:ext cx="910850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9" name="Picture 8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14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911338"/>
              </p:ext>
            </p:extLst>
          </p:nvPr>
        </p:nvGraphicFramePr>
        <p:xfrm>
          <a:off x="35496" y="1556792"/>
          <a:ext cx="9108503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79512" y="6347972"/>
            <a:ext cx="2300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 smtClean="0"/>
              <a:t>*Δείκτες για </a:t>
            </a:r>
            <a:r>
              <a:rPr lang="en-US" sz="900" dirty="0" smtClean="0"/>
              <a:t>EU </a:t>
            </a:r>
            <a:r>
              <a:rPr lang="el-GR" sz="900" dirty="0" smtClean="0"/>
              <a:t>δεν συμπεριλαμβάνονται </a:t>
            </a:r>
            <a:endParaRPr lang="el-GR" sz="900" dirty="0"/>
          </a:p>
        </p:txBody>
      </p:sp>
      <p:pic>
        <p:nvPicPr>
          <p:cNvPr id="8" name="Picture 7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512822"/>
              </p:ext>
            </p:extLst>
          </p:nvPr>
        </p:nvGraphicFramePr>
        <p:xfrm>
          <a:off x="67865" y="1230255"/>
          <a:ext cx="9076135" cy="4786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8" name="Picture 7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6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425908"/>
              </p:ext>
            </p:extLst>
          </p:nvPr>
        </p:nvGraphicFramePr>
        <p:xfrm>
          <a:off x="0" y="1484784"/>
          <a:ext cx="9144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1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585966"/>
              </p:ext>
            </p:extLst>
          </p:nvPr>
        </p:nvGraphicFramePr>
        <p:xfrm>
          <a:off x="107504" y="1558487"/>
          <a:ext cx="9001000" cy="4606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19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662958"/>
              </p:ext>
            </p:extLst>
          </p:nvPr>
        </p:nvGraphicFramePr>
        <p:xfrm>
          <a:off x="0" y="1664606"/>
          <a:ext cx="9144000" cy="4428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20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464790"/>
              </p:ext>
            </p:extLst>
          </p:nvPr>
        </p:nvGraphicFramePr>
        <p:xfrm>
          <a:off x="0" y="1484783"/>
          <a:ext cx="9144000" cy="453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924307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Έρευνα Βιομηχανίας </a:t>
            </a:r>
            <a:endParaRPr lang="uk-UA" sz="23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6553200" cy="723900"/>
          </a:xfrm>
        </p:spPr>
        <p:txBody>
          <a:bodyPr/>
          <a:lstStyle/>
          <a:p>
            <a:r>
              <a:rPr lang="el-GR" dirty="0" smtClean="0">
                <a:solidFill>
                  <a:schemeClr val="accent2"/>
                </a:solidFill>
              </a:rPr>
              <a:t>Βαρόμετρο ΕΒΕΘ: Οι δείκτες</a:t>
            </a:r>
            <a:endParaRPr lang="uk-UA" dirty="0">
              <a:solidFill>
                <a:schemeClr val="accent2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1052513"/>
            <a:ext cx="6911975" cy="4591065"/>
          </a:xfrm>
        </p:spPr>
        <p:txBody>
          <a:bodyPr/>
          <a:lstStyle/>
          <a:p>
            <a:r>
              <a:rPr lang="el-GR" dirty="0" smtClean="0"/>
              <a:t>Οι δείκτες του Βαρόμετρου ΕΒΕΘ είναι οι αριθμητικές διαφορές μεταξύ των συνολικών θετικών απαντήσεων και των αντίστοιχων συνολικών αρνητικών απαντήσεων, σε κάθε ερώτηση που περιέχεται στα ερωτηματολόγια του Βαρόμετρου ΕΒΕΘ.</a:t>
            </a:r>
            <a:endParaRPr lang="uk-UA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6271999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4" cstate="print"/>
          <a:srcRect l="13332" t="15099" r="13332" b="20131"/>
          <a:stretch>
            <a:fillRect/>
          </a:stretch>
        </p:blipFill>
        <p:spPr bwMode="auto">
          <a:xfrm>
            <a:off x="4932040" y="5877272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13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075423"/>
              </p:ext>
            </p:extLst>
          </p:nvPr>
        </p:nvGraphicFramePr>
        <p:xfrm>
          <a:off x="0" y="1484784"/>
          <a:ext cx="9144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257097"/>
              </p:ext>
            </p:extLst>
          </p:nvPr>
        </p:nvGraphicFramePr>
        <p:xfrm>
          <a:off x="35495" y="1358647"/>
          <a:ext cx="9073009" cy="4657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150826"/>
              </p:ext>
            </p:extLst>
          </p:nvPr>
        </p:nvGraphicFramePr>
        <p:xfrm>
          <a:off x="0" y="1412776"/>
          <a:ext cx="9144000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07504" y="6295762"/>
            <a:ext cx="2864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 smtClean="0"/>
              <a:t>*Δείκτες για </a:t>
            </a:r>
            <a:r>
              <a:rPr lang="en-US" sz="900" dirty="0" smtClean="0"/>
              <a:t>EU  &amp; </a:t>
            </a:r>
            <a:r>
              <a:rPr lang="el-GR" sz="900" dirty="0" smtClean="0"/>
              <a:t>Ελλάδα δεν συμπεριλαμβάνονται </a:t>
            </a:r>
            <a:endParaRPr lang="el-GR" sz="9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1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55341"/>
              </p:ext>
            </p:extLst>
          </p:nvPr>
        </p:nvGraphicFramePr>
        <p:xfrm>
          <a:off x="0" y="1628800"/>
          <a:ext cx="914400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571293"/>
              </p:ext>
            </p:extLst>
          </p:nvPr>
        </p:nvGraphicFramePr>
        <p:xfrm>
          <a:off x="0" y="1484785"/>
          <a:ext cx="9144000" cy="4531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4094"/>
              </p:ext>
            </p:extLst>
          </p:nvPr>
        </p:nvGraphicFramePr>
        <p:xfrm>
          <a:off x="35992" y="1412776"/>
          <a:ext cx="907251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302203"/>
              </p:ext>
            </p:extLst>
          </p:nvPr>
        </p:nvGraphicFramePr>
        <p:xfrm>
          <a:off x="0" y="1500681"/>
          <a:ext cx="9144000" cy="4592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3122635"/>
              </p:ext>
            </p:extLst>
          </p:nvPr>
        </p:nvGraphicFramePr>
        <p:xfrm>
          <a:off x="0" y="1340768"/>
          <a:ext cx="9144000" cy="4675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805511"/>
              </p:ext>
            </p:extLst>
          </p:nvPr>
        </p:nvGraphicFramePr>
        <p:xfrm>
          <a:off x="35496" y="1586365"/>
          <a:ext cx="9001000" cy="4430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2239231"/>
              </p:ext>
            </p:extLst>
          </p:nvPr>
        </p:nvGraphicFramePr>
        <p:xfrm>
          <a:off x="0" y="1616981"/>
          <a:ext cx="9036496" cy="4476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924307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Έρευνα Καταναλωτών </a:t>
            </a:r>
            <a:endParaRPr lang="uk-UA" sz="23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271999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/>
          <a:srcRect l="13332" t="15099" r="13332" b="20131"/>
          <a:stretch>
            <a:fillRect/>
          </a:stretch>
        </p:blipFill>
        <p:spPr bwMode="auto">
          <a:xfrm>
            <a:off x="4932040" y="5877272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036623"/>
              </p:ext>
            </p:extLst>
          </p:nvPr>
        </p:nvGraphicFramePr>
        <p:xfrm>
          <a:off x="1" y="1571625"/>
          <a:ext cx="9036496" cy="4444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905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2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649975"/>
              </p:ext>
            </p:extLst>
          </p:nvPr>
        </p:nvGraphicFramePr>
        <p:xfrm>
          <a:off x="37145" y="1230548"/>
          <a:ext cx="8999352" cy="5078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905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80349"/>
              </p:ext>
            </p:extLst>
          </p:nvPr>
        </p:nvGraphicFramePr>
        <p:xfrm>
          <a:off x="8467" y="1268760"/>
          <a:ext cx="910850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Βιομηχανίας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0" y="6347972"/>
            <a:ext cx="2864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900" dirty="0" smtClean="0"/>
              <a:t>*Δείκτες για </a:t>
            </a:r>
            <a:r>
              <a:rPr lang="en-US" sz="900" dirty="0" smtClean="0"/>
              <a:t>EU </a:t>
            </a:r>
            <a:r>
              <a:rPr lang="el-GR" sz="900" dirty="0" smtClean="0"/>
              <a:t> &amp; Ελλάδα δεν συμπεριλαμβάνονται </a:t>
            </a:r>
            <a:endParaRPr lang="el-GR" sz="9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1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491773"/>
              </p:ext>
            </p:extLst>
          </p:nvPr>
        </p:nvGraphicFramePr>
        <p:xfrm>
          <a:off x="0" y="1580605"/>
          <a:ext cx="9144000" cy="4512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852869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Έρευνα Εμπορίου </a:t>
            </a:r>
            <a:endParaRPr lang="uk-UA" sz="23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038811"/>
              </p:ext>
            </p:extLst>
          </p:nvPr>
        </p:nvGraphicFramePr>
        <p:xfrm>
          <a:off x="0" y="1660723"/>
          <a:ext cx="9108503" cy="4432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345083"/>
              </p:ext>
            </p:extLst>
          </p:nvPr>
        </p:nvGraphicFramePr>
        <p:xfrm>
          <a:off x="0" y="1556792"/>
          <a:ext cx="9144000" cy="4459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9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225584"/>
              </p:ext>
            </p:extLst>
          </p:nvPr>
        </p:nvGraphicFramePr>
        <p:xfrm>
          <a:off x="0" y="1484784"/>
          <a:ext cx="9108504" cy="4531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10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699048"/>
              </p:ext>
            </p:extLst>
          </p:nvPr>
        </p:nvGraphicFramePr>
        <p:xfrm>
          <a:off x="0" y="1629427"/>
          <a:ext cx="9144000" cy="438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1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035618"/>
              </p:ext>
            </p:extLst>
          </p:nvPr>
        </p:nvGraphicFramePr>
        <p:xfrm>
          <a:off x="35496" y="1556791"/>
          <a:ext cx="9108504" cy="4459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9" name="Picture 8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618116"/>
              </p:ext>
            </p:extLst>
          </p:nvPr>
        </p:nvGraphicFramePr>
        <p:xfrm>
          <a:off x="107504" y="1628800"/>
          <a:ext cx="9001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149195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3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077562"/>
              </p:ext>
            </p:extLst>
          </p:nvPr>
        </p:nvGraphicFramePr>
        <p:xfrm>
          <a:off x="0" y="1471808"/>
          <a:ext cx="9143999" cy="454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97467" y="149195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Εμπορίου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1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340406"/>
              </p:ext>
            </p:extLst>
          </p:nvPr>
        </p:nvGraphicFramePr>
        <p:xfrm>
          <a:off x="35496" y="1511268"/>
          <a:ext cx="9000999" cy="4582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716338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Έρευνα Υπηρεσιών </a:t>
            </a:r>
            <a:endParaRPr lang="uk-UA" sz="23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8" name="Picture 7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19777"/>
              </p:ext>
            </p:extLst>
          </p:nvPr>
        </p:nvGraphicFramePr>
        <p:xfrm>
          <a:off x="0" y="1620440"/>
          <a:ext cx="9108504" cy="4472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905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9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29424"/>
              </p:ext>
            </p:extLst>
          </p:nvPr>
        </p:nvGraphicFramePr>
        <p:xfrm>
          <a:off x="0" y="1768077"/>
          <a:ext cx="9144000" cy="4248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68905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1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358090"/>
              </p:ext>
            </p:extLst>
          </p:nvPr>
        </p:nvGraphicFramePr>
        <p:xfrm>
          <a:off x="0" y="1628800"/>
          <a:ext cx="9036496" cy="4387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3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9657718"/>
              </p:ext>
            </p:extLst>
          </p:nvPr>
        </p:nvGraphicFramePr>
        <p:xfrm>
          <a:off x="0" y="1484784"/>
          <a:ext cx="91440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0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3866598"/>
              </p:ext>
            </p:extLst>
          </p:nvPr>
        </p:nvGraphicFramePr>
        <p:xfrm>
          <a:off x="1" y="1488280"/>
          <a:ext cx="9144000" cy="460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522548"/>
              </p:ext>
            </p:extLst>
          </p:nvPr>
        </p:nvGraphicFramePr>
        <p:xfrm>
          <a:off x="107504" y="1628800"/>
          <a:ext cx="90364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Υπηρεσιών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14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923700"/>
              </p:ext>
            </p:extLst>
          </p:nvPr>
        </p:nvGraphicFramePr>
        <p:xfrm>
          <a:off x="0" y="1556792"/>
          <a:ext cx="91085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21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475529"/>
              </p:ext>
            </p:extLst>
          </p:nvPr>
        </p:nvGraphicFramePr>
        <p:xfrm>
          <a:off x="107504" y="1464290"/>
          <a:ext cx="9036496" cy="455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716338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Έρευνα Κατασκευών</a:t>
            </a:r>
            <a:endParaRPr lang="uk-UA" sz="2300" dirty="0"/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Κατασκευών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7" name="Picture 6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810149"/>
              </p:ext>
            </p:extLst>
          </p:nvPr>
        </p:nvGraphicFramePr>
        <p:xfrm>
          <a:off x="35496" y="1481442"/>
          <a:ext cx="9073008" cy="453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Κατασκευών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6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369545"/>
              </p:ext>
            </p:extLst>
          </p:nvPr>
        </p:nvGraphicFramePr>
        <p:xfrm>
          <a:off x="1712" y="1844824"/>
          <a:ext cx="9142288" cy="417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363509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Κατασκευών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025954"/>
              </p:ext>
            </p:extLst>
          </p:nvPr>
        </p:nvGraphicFramePr>
        <p:xfrm>
          <a:off x="0" y="1852385"/>
          <a:ext cx="9108504" cy="4240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14290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Κατασκευών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69737"/>
              </p:ext>
            </p:extLst>
          </p:nvPr>
        </p:nvGraphicFramePr>
        <p:xfrm>
          <a:off x="0" y="1500980"/>
          <a:ext cx="9108504" cy="4515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14290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Κατασκευών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9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767144"/>
              </p:ext>
            </p:extLst>
          </p:nvPr>
        </p:nvGraphicFramePr>
        <p:xfrm>
          <a:off x="0" y="1873816"/>
          <a:ext cx="9108503" cy="4142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9475" y="2967038"/>
            <a:ext cx="4695825" cy="1109662"/>
          </a:xfrm>
          <a:noFill/>
        </p:spPr>
        <p:txBody>
          <a:bodyPr/>
          <a:lstStyle/>
          <a:p>
            <a:r>
              <a:rPr lang="el-GR" sz="3600" dirty="0" smtClean="0">
                <a:latin typeface="Tahoma" charset="0"/>
              </a:rPr>
              <a:t>Βαρόμετρο ΕΒΕΘ</a:t>
            </a:r>
            <a:endParaRPr lang="uk-UA" sz="36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35350" y="3852869"/>
            <a:ext cx="4351360" cy="433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300" dirty="0" smtClean="0"/>
              <a:t>Εξέλιξη Δεικτών 2009 – 20</a:t>
            </a:r>
            <a:r>
              <a:rPr lang="en-US" sz="2300" dirty="0" smtClean="0"/>
              <a:t>20</a:t>
            </a:r>
            <a:r>
              <a:rPr lang="el-GR" sz="2300" dirty="0" smtClean="0"/>
              <a:t> </a:t>
            </a:r>
            <a:endParaRPr lang="uk-UA" sz="2300" dirty="0"/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8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142852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8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717771"/>
              </p:ext>
            </p:extLst>
          </p:nvPr>
        </p:nvGraphicFramePr>
        <p:xfrm>
          <a:off x="35496" y="1556792"/>
          <a:ext cx="910850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21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5010877"/>
              </p:ext>
            </p:extLst>
          </p:nvPr>
        </p:nvGraphicFramePr>
        <p:xfrm>
          <a:off x="0" y="1268760"/>
          <a:ext cx="914400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71414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9" name="Picture 16" descr="ΛΟΓΟΤΥΠΟ ΕΛΛΗΝΙΚΟ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22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052976"/>
              </p:ext>
            </p:extLst>
          </p:nvPr>
        </p:nvGraphicFramePr>
        <p:xfrm>
          <a:off x="0" y="1340769"/>
          <a:ext cx="9144000" cy="4675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9338" y="214290"/>
            <a:ext cx="3889375" cy="922351"/>
          </a:xfrm>
        </p:spPr>
        <p:txBody>
          <a:bodyPr/>
          <a:lstStyle/>
          <a:p>
            <a:pPr algn="r"/>
            <a:r>
              <a:rPr lang="el-GR" sz="3200" dirty="0" smtClean="0">
                <a:solidFill>
                  <a:schemeClr val="accent2"/>
                </a:solidFill>
                <a:latin typeface="Tahoma" charset="0"/>
              </a:rPr>
              <a:t>Έρευνα Καταναλωτών</a:t>
            </a:r>
            <a:endParaRPr lang="uk-UA" sz="3200" dirty="0">
              <a:solidFill>
                <a:schemeClr val="accent2"/>
              </a:solidFill>
              <a:latin typeface="Tahoma" charset="0"/>
            </a:endParaRPr>
          </a:p>
        </p:txBody>
      </p:sp>
      <p:pic>
        <p:nvPicPr>
          <p:cNvPr id="6" name="Picture 5" descr="logo-palmos_dark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6411178"/>
            <a:ext cx="2088232" cy="335253"/>
          </a:xfrm>
          <a:prstGeom prst="rect">
            <a:avLst/>
          </a:prstGeom>
        </p:spPr>
      </p:pic>
      <p:pic>
        <p:nvPicPr>
          <p:cNvPr id="10" name="Picture 16" descr="ΛΟΓΟΤΥΠΟ ΕΛΛΗΝΙΚΟ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2" t="15099" r="13332" b="20131"/>
          <a:stretch>
            <a:fillRect/>
          </a:stretch>
        </p:blipFill>
        <p:spPr bwMode="auto">
          <a:xfrm>
            <a:off x="4932040" y="6016451"/>
            <a:ext cx="1362075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10 - Γράφημα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68365"/>
              </p:ext>
            </p:extLst>
          </p:nvPr>
        </p:nvGraphicFramePr>
        <p:xfrm>
          <a:off x="179512" y="1628800"/>
          <a:ext cx="896448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5">
      <a:dk1>
        <a:srgbClr val="111111"/>
      </a:dk1>
      <a:lt1>
        <a:srgbClr val="FFFFFF"/>
      </a:lt1>
      <a:dk2>
        <a:srgbClr val="000000"/>
      </a:dk2>
      <a:lt2>
        <a:srgbClr val="663300"/>
      </a:lt2>
      <a:accent1>
        <a:srgbClr val="CC6600"/>
      </a:accent1>
      <a:accent2>
        <a:srgbClr val="800000"/>
      </a:accent2>
      <a:accent3>
        <a:srgbClr val="FFFFFF"/>
      </a:accent3>
      <a:accent4>
        <a:srgbClr val="0D0D0D"/>
      </a:accent4>
      <a:accent5>
        <a:srgbClr val="E2B8AA"/>
      </a:accent5>
      <a:accent6>
        <a:srgbClr val="730000"/>
      </a:accent6>
      <a:hlink>
        <a:srgbClr val="FFCC66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3300"/>
        </a:lt2>
        <a:accent1>
          <a:srgbClr val="FFCC66"/>
        </a:accent1>
        <a:accent2>
          <a:srgbClr val="FF66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E75C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111111"/>
        </a:dk1>
        <a:lt1>
          <a:srgbClr val="FFFFFF"/>
        </a:lt1>
        <a:dk2>
          <a:srgbClr val="000000"/>
        </a:dk2>
        <a:lt2>
          <a:srgbClr val="996633"/>
        </a:lt2>
        <a:accent1>
          <a:srgbClr val="FFCC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7300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99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CAB8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CC6600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E2B8AA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8868</TotalTime>
  <Words>5020</Words>
  <Application>Microsoft Office PowerPoint</Application>
  <PresentationFormat>Προβολή στην οθόνη (4:3)</PresentationFormat>
  <Paragraphs>2785</Paragraphs>
  <Slides>56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57" baseType="lpstr">
      <vt:lpstr>template</vt:lpstr>
      <vt:lpstr>Βαρόμετρο ΕΒΕΘ</vt:lpstr>
      <vt:lpstr>Βαρόμετρο ΕΒΕΘ: Οι δείκτες</vt:lpstr>
      <vt:lpstr>Βαρόμετρο ΕΒΕΘ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Έρευνα Καταναλωτών</vt:lpstr>
      <vt:lpstr>Βαρόμετρο ΕΒΕΘ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Έρευνα Βιομηχανίας</vt:lpstr>
      <vt:lpstr>Βαρόμετρο ΕΒΕΘ</vt:lpstr>
      <vt:lpstr>Έρευνα Εμπορίου</vt:lpstr>
      <vt:lpstr>Έρευνα Εμπορίου</vt:lpstr>
      <vt:lpstr>Έρευνα Εμπορίου</vt:lpstr>
      <vt:lpstr>Έρευνα Εμπορίου</vt:lpstr>
      <vt:lpstr>Έρευνα Εμπορίου</vt:lpstr>
      <vt:lpstr>Έρευνα Εμπορίου</vt:lpstr>
      <vt:lpstr>Έρευνα Εμπορίου</vt:lpstr>
      <vt:lpstr>Βαρόμετρο ΕΒΕΘ</vt:lpstr>
      <vt:lpstr>Έρευνα Υπηρεσιών</vt:lpstr>
      <vt:lpstr>Έρευνα Υπηρεσιών</vt:lpstr>
      <vt:lpstr>Έρευνα Υπηρεσιών</vt:lpstr>
      <vt:lpstr>Έρευνα Υπηρεσιών</vt:lpstr>
      <vt:lpstr>Έρευνα Υπηρεσιών</vt:lpstr>
      <vt:lpstr>Έρευνα Υπηρεσιών</vt:lpstr>
      <vt:lpstr>Έρευνα Υπηρεσιών</vt:lpstr>
      <vt:lpstr>Βαρόμετρο ΕΒΕΘ</vt:lpstr>
      <vt:lpstr>Έρευνα Κατασκευών</vt:lpstr>
      <vt:lpstr>Έρευνα Κατασκευών</vt:lpstr>
      <vt:lpstr>Έρευνα Κατασκευών</vt:lpstr>
      <vt:lpstr>Έρευνα Κατασκευών</vt:lpstr>
      <vt:lpstr>Έρευνα Κατασκευών</vt:lpstr>
      <vt:lpstr>Βαρόμετρο ΕΒΕΘ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Βαρόμετρο ΕΒΕΘ</dc:title>
  <dc:creator>Pasqual</dc:creator>
  <cp:lastModifiedBy>Eva</cp:lastModifiedBy>
  <cp:revision>1873</cp:revision>
  <dcterms:created xsi:type="dcterms:W3CDTF">2010-04-04T21:55:31Z</dcterms:created>
  <dcterms:modified xsi:type="dcterms:W3CDTF">2020-10-08T11:08:18Z</dcterms:modified>
</cp:coreProperties>
</file>